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BD5CB-386E-4DEF-8A04-7B99EEC1AA2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BB98599-8512-4759-9459-630300481C5B}">
      <dgm:prSet phldrT="[Текст]" custT="1"/>
      <dgm:spPr/>
      <dgm:t>
        <a:bodyPr/>
        <a:lstStyle/>
        <a:p>
          <a:r>
            <a:rPr lang="ru-RU" sz="1600" dirty="0"/>
            <a:t>Вход</a:t>
          </a:r>
        </a:p>
      </dgm:t>
    </dgm:pt>
    <dgm:pt modelId="{ACE5BD9B-6021-4BE2-891E-45CE08D32AEC}" type="parTrans" cxnId="{C21E9D0E-4629-409A-8E89-32B27CB2025C}">
      <dgm:prSet/>
      <dgm:spPr/>
      <dgm:t>
        <a:bodyPr/>
        <a:lstStyle/>
        <a:p>
          <a:endParaRPr lang="ru-RU" sz="6000"/>
        </a:p>
      </dgm:t>
    </dgm:pt>
    <dgm:pt modelId="{DC55EE08-B87A-49ED-A27C-BAFB8EA0EE62}" type="sibTrans" cxnId="{C21E9D0E-4629-409A-8E89-32B27CB2025C}">
      <dgm:prSet/>
      <dgm:spPr/>
      <dgm:t>
        <a:bodyPr/>
        <a:lstStyle/>
        <a:p>
          <a:endParaRPr lang="ru-RU" sz="6000"/>
        </a:p>
      </dgm:t>
    </dgm:pt>
    <dgm:pt modelId="{8B3D17B6-2CE1-4076-BEE5-3AC4682F9559}" type="asst">
      <dgm:prSet phldrT="[Текст]" custT="1"/>
      <dgm:spPr/>
      <dgm:t>
        <a:bodyPr/>
        <a:lstStyle/>
        <a:p>
          <a:r>
            <a:rPr lang="ru-RU" sz="1600" dirty="0"/>
            <a:t>Регистрация</a:t>
          </a:r>
        </a:p>
      </dgm:t>
    </dgm:pt>
    <dgm:pt modelId="{81FA2CE6-2C1E-4B30-8C47-73918A23A208}" type="parTrans" cxnId="{C4FFE23D-3C2D-46E6-AF0E-13714028492A}">
      <dgm:prSet/>
      <dgm:spPr/>
      <dgm:t>
        <a:bodyPr/>
        <a:lstStyle/>
        <a:p>
          <a:endParaRPr lang="ru-RU" sz="6000"/>
        </a:p>
      </dgm:t>
    </dgm:pt>
    <dgm:pt modelId="{6563705D-BFC8-4F9B-8A34-082AC630AAD2}" type="sibTrans" cxnId="{C4FFE23D-3C2D-46E6-AF0E-13714028492A}">
      <dgm:prSet/>
      <dgm:spPr/>
      <dgm:t>
        <a:bodyPr/>
        <a:lstStyle/>
        <a:p>
          <a:endParaRPr lang="ru-RU" sz="6000"/>
        </a:p>
      </dgm:t>
    </dgm:pt>
    <dgm:pt modelId="{5BCC8ACC-E824-4B5A-9A3A-787B9A4EB68C}">
      <dgm:prSet phldrT="[Текст]" custT="1"/>
      <dgm:spPr/>
      <dgm:t>
        <a:bodyPr/>
        <a:lstStyle/>
        <a:p>
          <a:r>
            <a:rPr lang="ru-RU" sz="1600" dirty="0"/>
            <a:t>Меню клиента</a:t>
          </a:r>
        </a:p>
      </dgm:t>
    </dgm:pt>
    <dgm:pt modelId="{0096D091-6EAF-450B-84CD-DBAC9AB303A5}" type="parTrans" cxnId="{78AE75EF-1447-4EE3-8520-F0722E469850}">
      <dgm:prSet/>
      <dgm:spPr/>
      <dgm:t>
        <a:bodyPr/>
        <a:lstStyle/>
        <a:p>
          <a:endParaRPr lang="ru-RU" sz="6000"/>
        </a:p>
      </dgm:t>
    </dgm:pt>
    <dgm:pt modelId="{52C73C7E-5506-4A0D-B41D-3B3C10A71F7F}" type="sibTrans" cxnId="{78AE75EF-1447-4EE3-8520-F0722E469850}">
      <dgm:prSet/>
      <dgm:spPr/>
      <dgm:t>
        <a:bodyPr/>
        <a:lstStyle/>
        <a:p>
          <a:endParaRPr lang="ru-RU" sz="6000"/>
        </a:p>
      </dgm:t>
    </dgm:pt>
    <dgm:pt modelId="{6DBB4A9A-92EB-4FF8-8E55-49FB2C987829}">
      <dgm:prSet phldrT="[Текст]" custT="1"/>
      <dgm:spPr/>
      <dgm:t>
        <a:bodyPr/>
        <a:lstStyle/>
        <a:p>
          <a:r>
            <a:rPr lang="ru-RU" sz="1600" dirty="0"/>
            <a:t>Меню грузоперевозчика</a:t>
          </a:r>
        </a:p>
      </dgm:t>
    </dgm:pt>
    <dgm:pt modelId="{B8693935-3268-4CFE-B13F-4FD2169F068C}" type="parTrans" cxnId="{2F241DEC-C01A-4619-8B39-3C584E36E553}">
      <dgm:prSet/>
      <dgm:spPr/>
      <dgm:t>
        <a:bodyPr/>
        <a:lstStyle/>
        <a:p>
          <a:endParaRPr lang="ru-RU" sz="6000"/>
        </a:p>
      </dgm:t>
    </dgm:pt>
    <dgm:pt modelId="{FE1EB0A7-7597-4345-8C44-057D66952F47}" type="sibTrans" cxnId="{2F241DEC-C01A-4619-8B39-3C584E36E553}">
      <dgm:prSet/>
      <dgm:spPr/>
      <dgm:t>
        <a:bodyPr/>
        <a:lstStyle/>
        <a:p>
          <a:endParaRPr lang="ru-RU" sz="6000"/>
        </a:p>
      </dgm:t>
    </dgm:pt>
    <dgm:pt modelId="{21F6EAA2-DEB1-4177-B5D3-0647409C05D6}">
      <dgm:prSet phldrT="[Текст]" custT="1"/>
      <dgm:spPr/>
      <dgm:t>
        <a:bodyPr/>
        <a:lstStyle/>
        <a:p>
          <a:r>
            <a:rPr lang="ru-RU" sz="1600" dirty="0"/>
            <a:t>Просмотреть/удалить/изменить заказы</a:t>
          </a:r>
        </a:p>
      </dgm:t>
    </dgm:pt>
    <dgm:pt modelId="{D4C6D568-F99E-4D7D-9EF9-734724C515BB}" type="parTrans" cxnId="{A66203A6-857A-4E3B-AD42-929DF70B19BA}">
      <dgm:prSet/>
      <dgm:spPr/>
      <dgm:t>
        <a:bodyPr/>
        <a:lstStyle/>
        <a:p>
          <a:endParaRPr lang="ru-RU" sz="6000"/>
        </a:p>
      </dgm:t>
    </dgm:pt>
    <dgm:pt modelId="{447FF384-B796-42D7-8142-F760A18C936E}" type="sibTrans" cxnId="{A66203A6-857A-4E3B-AD42-929DF70B19BA}">
      <dgm:prSet/>
      <dgm:spPr/>
      <dgm:t>
        <a:bodyPr/>
        <a:lstStyle/>
        <a:p>
          <a:endParaRPr lang="ru-RU" sz="6000"/>
        </a:p>
      </dgm:t>
    </dgm:pt>
    <dgm:pt modelId="{6C3A5AC8-515E-4E47-AC15-2679726736A3}">
      <dgm:prSet phldrT="[Текст]" custT="1"/>
      <dgm:spPr/>
      <dgm:t>
        <a:bodyPr/>
        <a:lstStyle/>
        <a:p>
          <a:r>
            <a:rPr lang="ru-RU" sz="1600" dirty="0"/>
            <a:t>Добавить заказ</a:t>
          </a:r>
        </a:p>
      </dgm:t>
    </dgm:pt>
    <dgm:pt modelId="{D3B1A330-AB31-40D3-AC9D-69BF0C83F8FF}" type="parTrans" cxnId="{C9A65E7E-C754-457A-ACFD-D61AA051AD0C}">
      <dgm:prSet/>
      <dgm:spPr/>
      <dgm:t>
        <a:bodyPr/>
        <a:lstStyle/>
        <a:p>
          <a:endParaRPr lang="ru-RU" sz="6000"/>
        </a:p>
      </dgm:t>
    </dgm:pt>
    <dgm:pt modelId="{F171E328-76F7-4359-B4DD-38CF4A427D47}" type="sibTrans" cxnId="{C9A65E7E-C754-457A-ACFD-D61AA051AD0C}">
      <dgm:prSet/>
      <dgm:spPr/>
      <dgm:t>
        <a:bodyPr/>
        <a:lstStyle/>
        <a:p>
          <a:endParaRPr lang="ru-RU" sz="6000"/>
        </a:p>
      </dgm:t>
    </dgm:pt>
    <dgm:pt modelId="{E44B9AF6-3952-44E1-AD0E-8361283A13EF}">
      <dgm:prSet phldrT="[Текст]" custT="1"/>
      <dgm:spPr/>
      <dgm:t>
        <a:bodyPr/>
        <a:lstStyle/>
        <a:p>
          <a:r>
            <a:rPr lang="ru-RU" sz="1600" dirty="0"/>
            <a:t>Работа с машинами</a:t>
          </a:r>
        </a:p>
      </dgm:t>
    </dgm:pt>
    <dgm:pt modelId="{F3B1A863-C50D-40FE-AD78-3B6C42B2325E}" type="parTrans" cxnId="{1B1F0CEF-79D6-4D84-A5AC-5FA812D65B8F}">
      <dgm:prSet/>
      <dgm:spPr/>
      <dgm:t>
        <a:bodyPr/>
        <a:lstStyle/>
        <a:p>
          <a:endParaRPr lang="ru-RU" sz="6000"/>
        </a:p>
      </dgm:t>
    </dgm:pt>
    <dgm:pt modelId="{928F6146-48CB-4A1C-8468-0402FB352A70}" type="sibTrans" cxnId="{1B1F0CEF-79D6-4D84-A5AC-5FA812D65B8F}">
      <dgm:prSet/>
      <dgm:spPr/>
      <dgm:t>
        <a:bodyPr/>
        <a:lstStyle/>
        <a:p>
          <a:endParaRPr lang="ru-RU" sz="6000"/>
        </a:p>
      </dgm:t>
    </dgm:pt>
    <dgm:pt modelId="{7EF7BC6B-F449-488E-8E4E-3002DBCF4658}">
      <dgm:prSet phldrT="[Текст]" custT="1"/>
      <dgm:spPr/>
      <dgm:t>
        <a:bodyPr/>
        <a:lstStyle/>
        <a:p>
          <a:r>
            <a:rPr lang="ru-RU" sz="1600" dirty="0"/>
            <a:t>Работа с грузоперевозками</a:t>
          </a:r>
        </a:p>
      </dgm:t>
    </dgm:pt>
    <dgm:pt modelId="{1C5261E0-0732-4047-8262-75277D63587D}" type="parTrans" cxnId="{6AF1E5FE-F481-4504-BBB8-661DC113BF19}">
      <dgm:prSet/>
      <dgm:spPr/>
      <dgm:t>
        <a:bodyPr/>
        <a:lstStyle/>
        <a:p>
          <a:endParaRPr lang="ru-RU" sz="6000"/>
        </a:p>
      </dgm:t>
    </dgm:pt>
    <dgm:pt modelId="{B45DED94-60DE-492C-A288-FA8C0C351745}" type="sibTrans" cxnId="{6AF1E5FE-F481-4504-BBB8-661DC113BF19}">
      <dgm:prSet/>
      <dgm:spPr/>
      <dgm:t>
        <a:bodyPr/>
        <a:lstStyle/>
        <a:p>
          <a:endParaRPr lang="ru-RU" sz="6000"/>
        </a:p>
      </dgm:t>
    </dgm:pt>
    <dgm:pt modelId="{67BCDA34-BD7A-4BFA-ACFB-60DE1DF79B8C}">
      <dgm:prSet phldrT="[Текст]" custT="1"/>
      <dgm:spPr/>
      <dgm:t>
        <a:bodyPr/>
        <a:lstStyle/>
        <a:p>
          <a:r>
            <a:rPr lang="ru-RU" sz="1600" dirty="0"/>
            <a:t>Добавить машину</a:t>
          </a:r>
        </a:p>
      </dgm:t>
    </dgm:pt>
    <dgm:pt modelId="{1918986A-55C9-4D47-A4E4-B312172F7F9B}" type="parTrans" cxnId="{64F1675E-90C6-4074-9EA9-7AE013FDD725}">
      <dgm:prSet/>
      <dgm:spPr/>
      <dgm:t>
        <a:bodyPr/>
        <a:lstStyle/>
        <a:p>
          <a:endParaRPr lang="ru-RU" sz="6000"/>
        </a:p>
      </dgm:t>
    </dgm:pt>
    <dgm:pt modelId="{1C9DBFBA-F706-4C6D-A625-03B3B731E1A2}" type="sibTrans" cxnId="{64F1675E-90C6-4074-9EA9-7AE013FDD725}">
      <dgm:prSet/>
      <dgm:spPr/>
      <dgm:t>
        <a:bodyPr/>
        <a:lstStyle/>
        <a:p>
          <a:endParaRPr lang="ru-RU" sz="6000"/>
        </a:p>
      </dgm:t>
    </dgm:pt>
    <dgm:pt modelId="{B4554764-720D-4C4F-BA62-D9C5D633106A}">
      <dgm:prSet phldrT="[Текст]" custT="1"/>
      <dgm:spPr/>
      <dgm:t>
        <a:bodyPr/>
        <a:lstStyle/>
        <a:p>
          <a:r>
            <a:rPr lang="ru-RU" sz="1600" dirty="0"/>
            <a:t>Удалить/просмотреть машину</a:t>
          </a:r>
        </a:p>
      </dgm:t>
    </dgm:pt>
    <dgm:pt modelId="{D6E501F9-C354-4BE4-A1BC-9541797D6AFA}" type="parTrans" cxnId="{8AA7ABA1-3AA0-4D3E-A2FC-532F263E3527}">
      <dgm:prSet/>
      <dgm:spPr/>
      <dgm:t>
        <a:bodyPr/>
        <a:lstStyle/>
        <a:p>
          <a:endParaRPr lang="ru-RU" sz="6000"/>
        </a:p>
      </dgm:t>
    </dgm:pt>
    <dgm:pt modelId="{B6A05052-0E66-4674-A580-2AB4ED84EA1A}" type="sibTrans" cxnId="{8AA7ABA1-3AA0-4D3E-A2FC-532F263E3527}">
      <dgm:prSet/>
      <dgm:spPr/>
      <dgm:t>
        <a:bodyPr/>
        <a:lstStyle/>
        <a:p>
          <a:endParaRPr lang="ru-RU" sz="6000"/>
        </a:p>
      </dgm:t>
    </dgm:pt>
    <dgm:pt modelId="{EA5A48EC-DEB6-4492-A26D-EE471C04815E}">
      <dgm:prSet phldrT="[Текст]" custT="1"/>
      <dgm:spPr/>
      <dgm:t>
        <a:bodyPr/>
        <a:lstStyle/>
        <a:p>
          <a:r>
            <a:rPr lang="ru-RU" sz="1600" dirty="0"/>
            <a:t>Добавить грузоперевозку</a:t>
          </a:r>
        </a:p>
      </dgm:t>
    </dgm:pt>
    <dgm:pt modelId="{602554E9-5294-42CA-9F94-4A6E3A92142E}" type="parTrans" cxnId="{8E961986-5020-4892-89B7-8B8B19FB8829}">
      <dgm:prSet/>
      <dgm:spPr/>
      <dgm:t>
        <a:bodyPr/>
        <a:lstStyle/>
        <a:p>
          <a:endParaRPr lang="ru-RU" sz="6000"/>
        </a:p>
      </dgm:t>
    </dgm:pt>
    <dgm:pt modelId="{A47A34CA-9484-4915-B881-CCA6F8B459E6}" type="sibTrans" cxnId="{8E961986-5020-4892-89B7-8B8B19FB8829}">
      <dgm:prSet/>
      <dgm:spPr/>
      <dgm:t>
        <a:bodyPr/>
        <a:lstStyle/>
        <a:p>
          <a:endParaRPr lang="ru-RU" sz="6000"/>
        </a:p>
      </dgm:t>
    </dgm:pt>
    <dgm:pt modelId="{8B837278-1403-4626-BC76-C1169809E951}">
      <dgm:prSet phldrT="[Текст]" custT="1"/>
      <dgm:spPr/>
      <dgm:t>
        <a:bodyPr/>
        <a:lstStyle/>
        <a:p>
          <a:r>
            <a:rPr lang="ru-RU" sz="1600" dirty="0"/>
            <a:t>Удалить/просмотреть грузоперевозку</a:t>
          </a:r>
        </a:p>
      </dgm:t>
    </dgm:pt>
    <dgm:pt modelId="{24A4E69E-2F42-4627-8769-7485CA61A387}" type="parTrans" cxnId="{08F2F989-3844-4B3A-882D-B0AE21BD508C}">
      <dgm:prSet/>
      <dgm:spPr/>
      <dgm:t>
        <a:bodyPr/>
        <a:lstStyle/>
        <a:p>
          <a:endParaRPr lang="ru-RU" sz="6000"/>
        </a:p>
      </dgm:t>
    </dgm:pt>
    <dgm:pt modelId="{DCDAB6CE-D511-422C-8E87-824FA93D1A6B}" type="sibTrans" cxnId="{08F2F989-3844-4B3A-882D-B0AE21BD508C}">
      <dgm:prSet/>
      <dgm:spPr/>
      <dgm:t>
        <a:bodyPr/>
        <a:lstStyle/>
        <a:p>
          <a:endParaRPr lang="ru-RU" sz="6000"/>
        </a:p>
      </dgm:t>
    </dgm:pt>
    <dgm:pt modelId="{59DFB930-A70C-4652-9AAC-3F678976D667}" type="pres">
      <dgm:prSet presAssocID="{EDDBD5CB-386E-4DEF-8A04-7B99EEC1AA2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4B894A-CC50-44D1-9573-6B7DFAA63B9B}" type="pres">
      <dgm:prSet presAssocID="{EDDBD5CB-386E-4DEF-8A04-7B99EEC1AA28}" presName="hierFlow" presStyleCnt="0"/>
      <dgm:spPr/>
    </dgm:pt>
    <dgm:pt modelId="{AA6AF73C-040C-40A8-9099-368F2E97C0BC}" type="pres">
      <dgm:prSet presAssocID="{EDDBD5CB-386E-4DEF-8A04-7B99EEC1AA2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0BF3575-77A9-49BA-8F86-C459D2C93A7B}" type="pres">
      <dgm:prSet presAssocID="{ABB98599-8512-4759-9459-630300481C5B}" presName="Name14" presStyleCnt="0"/>
      <dgm:spPr/>
    </dgm:pt>
    <dgm:pt modelId="{20DDD4D7-76B9-4B6C-A81E-FEBFD63A0BA1}" type="pres">
      <dgm:prSet presAssocID="{ABB98599-8512-4759-9459-630300481C5B}" presName="level1Shape" presStyleLbl="node0" presStyleIdx="0" presStyleCnt="1">
        <dgm:presLayoutVars>
          <dgm:chPref val="3"/>
        </dgm:presLayoutVars>
      </dgm:prSet>
      <dgm:spPr/>
    </dgm:pt>
    <dgm:pt modelId="{1C03F4CB-DB8E-435B-BAEB-3D97A66C05D8}" type="pres">
      <dgm:prSet presAssocID="{ABB98599-8512-4759-9459-630300481C5B}" presName="hierChild2" presStyleCnt="0"/>
      <dgm:spPr/>
    </dgm:pt>
    <dgm:pt modelId="{CE1A6ADF-94B0-4A01-9625-38BCA22AC884}" type="pres">
      <dgm:prSet presAssocID="{81FA2CE6-2C1E-4B30-8C47-73918A23A208}" presName="Name19" presStyleLbl="parChTrans1D2" presStyleIdx="0" presStyleCnt="3"/>
      <dgm:spPr/>
    </dgm:pt>
    <dgm:pt modelId="{5ED4F29F-F1ED-47C5-A557-7201600F0E66}" type="pres">
      <dgm:prSet presAssocID="{8B3D17B6-2CE1-4076-BEE5-3AC4682F9559}" presName="Name21" presStyleCnt="0"/>
      <dgm:spPr/>
    </dgm:pt>
    <dgm:pt modelId="{3B79BC42-F9E9-41F0-8B20-96D2D80A7D47}" type="pres">
      <dgm:prSet presAssocID="{8B3D17B6-2CE1-4076-BEE5-3AC4682F9559}" presName="level2Shape" presStyleLbl="asst1" presStyleIdx="0" presStyleCnt="1"/>
      <dgm:spPr/>
    </dgm:pt>
    <dgm:pt modelId="{87276879-64A3-4190-A126-8AA483A4BD51}" type="pres">
      <dgm:prSet presAssocID="{8B3D17B6-2CE1-4076-BEE5-3AC4682F9559}" presName="hierChild3" presStyleCnt="0"/>
      <dgm:spPr/>
    </dgm:pt>
    <dgm:pt modelId="{09672868-5BD8-464B-9A19-F0FE912491F1}" type="pres">
      <dgm:prSet presAssocID="{0096D091-6EAF-450B-84CD-DBAC9AB303A5}" presName="Name19" presStyleLbl="parChTrans1D2" presStyleIdx="1" presStyleCnt="3"/>
      <dgm:spPr/>
    </dgm:pt>
    <dgm:pt modelId="{DC13004F-06F2-4FEF-9C5D-B6B3A877B649}" type="pres">
      <dgm:prSet presAssocID="{5BCC8ACC-E824-4B5A-9A3A-787B9A4EB68C}" presName="Name21" presStyleCnt="0"/>
      <dgm:spPr/>
    </dgm:pt>
    <dgm:pt modelId="{4EB4DB73-4B75-4637-8678-75E36988FDCD}" type="pres">
      <dgm:prSet presAssocID="{5BCC8ACC-E824-4B5A-9A3A-787B9A4EB68C}" presName="level2Shape" presStyleLbl="node2" presStyleIdx="0" presStyleCnt="2"/>
      <dgm:spPr/>
    </dgm:pt>
    <dgm:pt modelId="{63F1C4DF-8BD5-4655-B3F4-A8651C427B25}" type="pres">
      <dgm:prSet presAssocID="{5BCC8ACC-E824-4B5A-9A3A-787B9A4EB68C}" presName="hierChild3" presStyleCnt="0"/>
      <dgm:spPr/>
    </dgm:pt>
    <dgm:pt modelId="{1C078DBF-C31C-4949-B416-EB04EF167533}" type="pres">
      <dgm:prSet presAssocID="{D4C6D568-F99E-4D7D-9EF9-734724C515BB}" presName="Name19" presStyleLbl="parChTrans1D3" presStyleIdx="0" presStyleCnt="4"/>
      <dgm:spPr/>
    </dgm:pt>
    <dgm:pt modelId="{506BCE38-DC7E-407C-A2CC-9970A8CB9B61}" type="pres">
      <dgm:prSet presAssocID="{21F6EAA2-DEB1-4177-B5D3-0647409C05D6}" presName="Name21" presStyleCnt="0"/>
      <dgm:spPr/>
    </dgm:pt>
    <dgm:pt modelId="{9BAFD6C0-41C5-46E8-899F-0BBEDEDCE126}" type="pres">
      <dgm:prSet presAssocID="{21F6EAA2-DEB1-4177-B5D3-0647409C05D6}" presName="level2Shape" presStyleLbl="node3" presStyleIdx="0" presStyleCnt="4"/>
      <dgm:spPr/>
    </dgm:pt>
    <dgm:pt modelId="{1B0B27DD-3BFB-47C2-89C5-C9789801DC4E}" type="pres">
      <dgm:prSet presAssocID="{21F6EAA2-DEB1-4177-B5D3-0647409C05D6}" presName="hierChild3" presStyleCnt="0"/>
      <dgm:spPr/>
    </dgm:pt>
    <dgm:pt modelId="{017CF88B-87B5-4EDA-9015-CE084EC7E413}" type="pres">
      <dgm:prSet presAssocID="{D3B1A330-AB31-40D3-AC9D-69BF0C83F8FF}" presName="Name19" presStyleLbl="parChTrans1D3" presStyleIdx="1" presStyleCnt="4"/>
      <dgm:spPr/>
    </dgm:pt>
    <dgm:pt modelId="{A1CEBF67-F5E1-4E8F-95EB-7E80EAC6A49B}" type="pres">
      <dgm:prSet presAssocID="{6C3A5AC8-515E-4E47-AC15-2679726736A3}" presName="Name21" presStyleCnt="0"/>
      <dgm:spPr/>
    </dgm:pt>
    <dgm:pt modelId="{219C220B-B8A1-4BBC-8772-0C6CE2ACFCE2}" type="pres">
      <dgm:prSet presAssocID="{6C3A5AC8-515E-4E47-AC15-2679726736A3}" presName="level2Shape" presStyleLbl="node3" presStyleIdx="1" presStyleCnt="4"/>
      <dgm:spPr/>
    </dgm:pt>
    <dgm:pt modelId="{DE2E19A7-891F-4657-B510-3149687C5DC0}" type="pres">
      <dgm:prSet presAssocID="{6C3A5AC8-515E-4E47-AC15-2679726736A3}" presName="hierChild3" presStyleCnt="0"/>
      <dgm:spPr/>
    </dgm:pt>
    <dgm:pt modelId="{1386A998-D7B4-49C9-BC43-1B1A834DA382}" type="pres">
      <dgm:prSet presAssocID="{B8693935-3268-4CFE-B13F-4FD2169F068C}" presName="Name19" presStyleLbl="parChTrans1D2" presStyleIdx="2" presStyleCnt="3"/>
      <dgm:spPr/>
    </dgm:pt>
    <dgm:pt modelId="{94F4422E-FC67-42F0-8F2D-612BD0E671A2}" type="pres">
      <dgm:prSet presAssocID="{6DBB4A9A-92EB-4FF8-8E55-49FB2C987829}" presName="Name21" presStyleCnt="0"/>
      <dgm:spPr/>
    </dgm:pt>
    <dgm:pt modelId="{8A143D36-4FB1-4676-AC95-F42BF3B46759}" type="pres">
      <dgm:prSet presAssocID="{6DBB4A9A-92EB-4FF8-8E55-49FB2C987829}" presName="level2Shape" presStyleLbl="node2" presStyleIdx="1" presStyleCnt="2"/>
      <dgm:spPr/>
    </dgm:pt>
    <dgm:pt modelId="{13A79D93-4205-4551-B7B5-FD2C0E0C8641}" type="pres">
      <dgm:prSet presAssocID="{6DBB4A9A-92EB-4FF8-8E55-49FB2C987829}" presName="hierChild3" presStyleCnt="0"/>
      <dgm:spPr/>
    </dgm:pt>
    <dgm:pt modelId="{C89D5651-54DC-44B1-B7C5-F1B77BE018CD}" type="pres">
      <dgm:prSet presAssocID="{F3B1A863-C50D-40FE-AD78-3B6C42B2325E}" presName="Name19" presStyleLbl="parChTrans1D3" presStyleIdx="2" presStyleCnt="4"/>
      <dgm:spPr/>
    </dgm:pt>
    <dgm:pt modelId="{011406AC-EAC9-4ACF-B473-83F1065C3270}" type="pres">
      <dgm:prSet presAssocID="{E44B9AF6-3952-44E1-AD0E-8361283A13EF}" presName="Name21" presStyleCnt="0"/>
      <dgm:spPr/>
    </dgm:pt>
    <dgm:pt modelId="{30F84127-34D5-42EC-81D8-FC652BFF8863}" type="pres">
      <dgm:prSet presAssocID="{E44B9AF6-3952-44E1-AD0E-8361283A13EF}" presName="level2Shape" presStyleLbl="node3" presStyleIdx="2" presStyleCnt="4"/>
      <dgm:spPr/>
    </dgm:pt>
    <dgm:pt modelId="{52AD11B4-C691-4C16-B39B-BC1E81A3A270}" type="pres">
      <dgm:prSet presAssocID="{E44B9AF6-3952-44E1-AD0E-8361283A13EF}" presName="hierChild3" presStyleCnt="0"/>
      <dgm:spPr/>
    </dgm:pt>
    <dgm:pt modelId="{2535E1E3-9A38-4FAC-9594-CA7A4E7C55D0}" type="pres">
      <dgm:prSet presAssocID="{1918986A-55C9-4D47-A4E4-B312172F7F9B}" presName="Name19" presStyleLbl="parChTrans1D4" presStyleIdx="0" presStyleCnt="4"/>
      <dgm:spPr/>
    </dgm:pt>
    <dgm:pt modelId="{C80DB025-7286-4DFE-8522-BA730B0F1D95}" type="pres">
      <dgm:prSet presAssocID="{67BCDA34-BD7A-4BFA-ACFB-60DE1DF79B8C}" presName="Name21" presStyleCnt="0"/>
      <dgm:spPr/>
    </dgm:pt>
    <dgm:pt modelId="{AA2FC4BD-A1EC-4944-AD23-808A2198EDAF}" type="pres">
      <dgm:prSet presAssocID="{67BCDA34-BD7A-4BFA-ACFB-60DE1DF79B8C}" presName="level2Shape" presStyleLbl="node4" presStyleIdx="0" presStyleCnt="4"/>
      <dgm:spPr/>
    </dgm:pt>
    <dgm:pt modelId="{61AECB9F-ADD2-4A46-8E24-080F2D5CC302}" type="pres">
      <dgm:prSet presAssocID="{67BCDA34-BD7A-4BFA-ACFB-60DE1DF79B8C}" presName="hierChild3" presStyleCnt="0"/>
      <dgm:spPr/>
    </dgm:pt>
    <dgm:pt modelId="{F51F2868-3472-47D9-89AB-82C08D4F1486}" type="pres">
      <dgm:prSet presAssocID="{D6E501F9-C354-4BE4-A1BC-9541797D6AFA}" presName="Name19" presStyleLbl="parChTrans1D4" presStyleIdx="1" presStyleCnt="4"/>
      <dgm:spPr/>
    </dgm:pt>
    <dgm:pt modelId="{0CE5757D-A349-4DED-8857-26217F8EEC8C}" type="pres">
      <dgm:prSet presAssocID="{B4554764-720D-4C4F-BA62-D9C5D633106A}" presName="Name21" presStyleCnt="0"/>
      <dgm:spPr/>
    </dgm:pt>
    <dgm:pt modelId="{66CF4C8C-EFAF-47D6-A462-15EE317A7593}" type="pres">
      <dgm:prSet presAssocID="{B4554764-720D-4C4F-BA62-D9C5D633106A}" presName="level2Shape" presStyleLbl="node4" presStyleIdx="1" presStyleCnt="4"/>
      <dgm:spPr/>
    </dgm:pt>
    <dgm:pt modelId="{61F0E961-30DD-45B6-A79E-B6587A72BA82}" type="pres">
      <dgm:prSet presAssocID="{B4554764-720D-4C4F-BA62-D9C5D633106A}" presName="hierChild3" presStyleCnt="0"/>
      <dgm:spPr/>
    </dgm:pt>
    <dgm:pt modelId="{5B08F34B-A5F4-423D-BC95-B4C5993F3EEC}" type="pres">
      <dgm:prSet presAssocID="{1C5261E0-0732-4047-8262-75277D63587D}" presName="Name19" presStyleLbl="parChTrans1D3" presStyleIdx="3" presStyleCnt="4"/>
      <dgm:spPr/>
    </dgm:pt>
    <dgm:pt modelId="{4AFFA761-B294-4BFB-8D1D-3AE5337EE728}" type="pres">
      <dgm:prSet presAssocID="{7EF7BC6B-F449-488E-8E4E-3002DBCF4658}" presName="Name21" presStyleCnt="0"/>
      <dgm:spPr/>
    </dgm:pt>
    <dgm:pt modelId="{59D21C72-D3DA-4E06-9E1D-1323EA9B66EC}" type="pres">
      <dgm:prSet presAssocID="{7EF7BC6B-F449-488E-8E4E-3002DBCF4658}" presName="level2Shape" presStyleLbl="node3" presStyleIdx="3" presStyleCnt="4"/>
      <dgm:spPr/>
    </dgm:pt>
    <dgm:pt modelId="{8261C0BD-F412-43EC-BAF1-A5671B4A5260}" type="pres">
      <dgm:prSet presAssocID="{7EF7BC6B-F449-488E-8E4E-3002DBCF4658}" presName="hierChild3" presStyleCnt="0"/>
      <dgm:spPr/>
    </dgm:pt>
    <dgm:pt modelId="{1C7CC986-E72F-4226-9A46-878D2D67DD01}" type="pres">
      <dgm:prSet presAssocID="{602554E9-5294-42CA-9F94-4A6E3A92142E}" presName="Name19" presStyleLbl="parChTrans1D4" presStyleIdx="2" presStyleCnt="4"/>
      <dgm:spPr/>
    </dgm:pt>
    <dgm:pt modelId="{85163E14-7DA6-4CAD-867B-4C46C0491790}" type="pres">
      <dgm:prSet presAssocID="{EA5A48EC-DEB6-4492-A26D-EE471C04815E}" presName="Name21" presStyleCnt="0"/>
      <dgm:spPr/>
    </dgm:pt>
    <dgm:pt modelId="{ECB69781-0440-46FD-A75F-6F2FB68C5DD2}" type="pres">
      <dgm:prSet presAssocID="{EA5A48EC-DEB6-4492-A26D-EE471C04815E}" presName="level2Shape" presStyleLbl="node4" presStyleIdx="2" presStyleCnt="4"/>
      <dgm:spPr/>
    </dgm:pt>
    <dgm:pt modelId="{13D58C82-A118-49A9-A19E-7E525E0E6EE6}" type="pres">
      <dgm:prSet presAssocID="{EA5A48EC-DEB6-4492-A26D-EE471C04815E}" presName="hierChild3" presStyleCnt="0"/>
      <dgm:spPr/>
    </dgm:pt>
    <dgm:pt modelId="{1C691E98-25A6-49BD-9B18-EAFF814408F6}" type="pres">
      <dgm:prSet presAssocID="{24A4E69E-2F42-4627-8769-7485CA61A387}" presName="Name19" presStyleLbl="parChTrans1D4" presStyleIdx="3" presStyleCnt="4"/>
      <dgm:spPr/>
    </dgm:pt>
    <dgm:pt modelId="{A6FB50A0-E979-431A-8B19-69CFB4798800}" type="pres">
      <dgm:prSet presAssocID="{8B837278-1403-4626-BC76-C1169809E951}" presName="Name21" presStyleCnt="0"/>
      <dgm:spPr/>
    </dgm:pt>
    <dgm:pt modelId="{F20128C6-2A18-4EF9-8F19-A352C76FA712}" type="pres">
      <dgm:prSet presAssocID="{8B837278-1403-4626-BC76-C1169809E951}" presName="level2Shape" presStyleLbl="node4" presStyleIdx="3" presStyleCnt="4"/>
      <dgm:spPr/>
    </dgm:pt>
    <dgm:pt modelId="{171B520E-6AE8-4E19-B4BC-26E65893E985}" type="pres">
      <dgm:prSet presAssocID="{8B837278-1403-4626-BC76-C1169809E951}" presName="hierChild3" presStyleCnt="0"/>
      <dgm:spPr/>
    </dgm:pt>
    <dgm:pt modelId="{EDDFA598-8BF3-4461-9F81-779663F929FB}" type="pres">
      <dgm:prSet presAssocID="{EDDBD5CB-386E-4DEF-8A04-7B99EEC1AA28}" presName="bgShapesFlow" presStyleCnt="0"/>
      <dgm:spPr/>
    </dgm:pt>
  </dgm:ptLst>
  <dgm:cxnLst>
    <dgm:cxn modelId="{419FE900-C360-488F-8F05-47A9549E9563}" type="presOf" srcId="{F3B1A863-C50D-40FE-AD78-3B6C42B2325E}" destId="{C89D5651-54DC-44B1-B7C5-F1B77BE018CD}" srcOrd="0" destOrd="0" presId="urn:microsoft.com/office/officeart/2005/8/layout/hierarchy6"/>
    <dgm:cxn modelId="{AE53D80D-FE2C-4251-9148-DF74ECAFD3D2}" type="presOf" srcId="{D6E501F9-C354-4BE4-A1BC-9541797D6AFA}" destId="{F51F2868-3472-47D9-89AB-82C08D4F1486}" srcOrd="0" destOrd="0" presId="urn:microsoft.com/office/officeart/2005/8/layout/hierarchy6"/>
    <dgm:cxn modelId="{C21E9D0E-4629-409A-8E89-32B27CB2025C}" srcId="{EDDBD5CB-386E-4DEF-8A04-7B99EEC1AA28}" destId="{ABB98599-8512-4759-9459-630300481C5B}" srcOrd="0" destOrd="0" parTransId="{ACE5BD9B-6021-4BE2-891E-45CE08D32AEC}" sibTransId="{DC55EE08-B87A-49ED-A27C-BAFB8EA0EE62}"/>
    <dgm:cxn modelId="{9C77BC10-84B8-4053-AC54-6BEF27A278E5}" type="presOf" srcId="{1918986A-55C9-4D47-A4E4-B312172F7F9B}" destId="{2535E1E3-9A38-4FAC-9594-CA7A4E7C55D0}" srcOrd="0" destOrd="0" presId="urn:microsoft.com/office/officeart/2005/8/layout/hierarchy6"/>
    <dgm:cxn modelId="{5F990820-E8D4-4FC3-9DC5-85FA6585BA67}" type="presOf" srcId="{D3B1A330-AB31-40D3-AC9D-69BF0C83F8FF}" destId="{017CF88B-87B5-4EDA-9015-CE084EC7E413}" srcOrd="0" destOrd="0" presId="urn:microsoft.com/office/officeart/2005/8/layout/hierarchy6"/>
    <dgm:cxn modelId="{0141733A-0054-4ECB-87F5-DCF4AC426835}" type="presOf" srcId="{1C5261E0-0732-4047-8262-75277D63587D}" destId="{5B08F34B-A5F4-423D-BC95-B4C5993F3EEC}" srcOrd="0" destOrd="0" presId="urn:microsoft.com/office/officeart/2005/8/layout/hierarchy6"/>
    <dgm:cxn modelId="{87B8CA3C-F35D-4991-9A49-D7046061BD85}" type="presOf" srcId="{81FA2CE6-2C1E-4B30-8C47-73918A23A208}" destId="{CE1A6ADF-94B0-4A01-9625-38BCA22AC884}" srcOrd="0" destOrd="0" presId="urn:microsoft.com/office/officeart/2005/8/layout/hierarchy6"/>
    <dgm:cxn modelId="{C4FFE23D-3C2D-46E6-AF0E-13714028492A}" srcId="{ABB98599-8512-4759-9459-630300481C5B}" destId="{8B3D17B6-2CE1-4076-BEE5-3AC4682F9559}" srcOrd="0" destOrd="0" parTransId="{81FA2CE6-2C1E-4B30-8C47-73918A23A208}" sibTransId="{6563705D-BFC8-4F9B-8A34-082AC630AAD2}"/>
    <dgm:cxn modelId="{44371B5E-6D6C-4F05-88FB-FC26B7040C85}" type="presOf" srcId="{6C3A5AC8-515E-4E47-AC15-2679726736A3}" destId="{219C220B-B8A1-4BBC-8772-0C6CE2ACFCE2}" srcOrd="0" destOrd="0" presId="urn:microsoft.com/office/officeart/2005/8/layout/hierarchy6"/>
    <dgm:cxn modelId="{64F1675E-90C6-4074-9EA9-7AE013FDD725}" srcId="{E44B9AF6-3952-44E1-AD0E-8361283A13EF}" destId="{67BCDA34-BD7A-4BFA-ACFB-60DE1DF79B8C}" srcOrd="0" destOrd="0" parTransId="{1918986A-55C9-4D47-A4E4-B312172F7F9B}" sibTransId="{1C9DBFBA-F706-4C6D-A625-03B3B731E1A2}"/>
    <dgm:cxn modelId="{32B6865F-CC30-4DA9-A942-10E36A4EDF8B}" type="presOf" srcId="{24A4E69E-2F42-4627-8769-7485CA61A387}" destId="{1C691E98-25A6-49BD-9B18-EAFF814408F6}" srcOrd="0" destOrd="0" presId="urn:microsoft.com/office/officeart/2005/8/layout/hierarchy6"/>
    <dgm:cxn modelId="{28B9744A-6864-4FF4-B7E7-47B40D240FD1}" type="presOf" srcId="{67BCDA34-BD7A-4BFA-ACFB-60DE1DF79B8C}" destId="{AA2FC4BD-A1EC-4944-AD23-808A2198EDAF}" srcOrd="0" destOrd="0" presId="urn:microsoft.com/office/officeart/2005/8/layout/hierarchy6"/>
    <dgm:cxn modelId="{95BED451-7C28-424A-AF8B-0CCD0D5E42AB}" type="presOf" srcId="{5BCC8ACC-E824-4B5A-9A3A-787B9A4EB68C}" destId="{4EB4DB73-4B75-4637-8678-75E36988FDCD}" srcOrd="0" destOrd="0" presId="urn:microsoft.com/office/officeart/2005/8/layout/hierarchy6"/>
    <dgm:cxn modelId="{C9A65E7E-C754-457A-ACFD-D61AA051AD0C}" srcId="{5BCC8ACC-E824-4B5A-9A3A-787B9A4EB68C}" destId="{6C3A5AC8-515E-4E47-AC15-2679726736A3}" srcOrd="1" destOrd="0" parTransId="{D3B1A330-AB31-40D3-AC9D-69BF0C83F8FF}" sibTransId="{F171E328-76F7-4359-B4DD-38CF4A427D47}"/>
    <dgm:cxn modelId="{EB178280-B8D9-49C3-BC42-B2742B359485}" type="presOf" srcId="{8B837278-1403-4626-BC76-C1169809E951}" destId="{F20128C6-2A18-4EF9-8F19-A352C76FA712}" srcOrd="0" destOrd="0" presId="urn:microsoft.com/office/officeart/2005/8/layout/hierarchy6"/>
    <dgm:cxn modelId="{213DA680-5647-40DE-B69C-24022A073724}" type="presOf" srcId="{8B3D17B6-2CE1-4076-BEE5-3AC4682F9559}" destId="{3B79BC42-F9E9-41F0-8B20-96D2D80A7D47}" srcOrd="0" destOrd="0" presId="urn:microsoft.com/office/officeart/2005/8/layout/hierarchy6"/>
    <dgm:cxn modelId="{8E961986-5020-4892-89B7-8B8B19FB8829}" srcId="{7EF7BC6B-F449-488E-8E4E-3002DBCF4658}" destId="{EA5A48EC-DEB6-4492-A26D-EE471C04815E}" srcOrd="0" destOrd="0" parTransId="{602554E9-5294-42CA-9F94-4A6E3A92142E}" sibTransId="{A47A34CA-9484-4915-B881-CCA6F8B459E6}"/>
    <dgm:cxn modelId="{08F2F989-3844-4B3A-882D-B0AE21BD508C}" srcId="{7EF7BC6B-F449-488E-8E4E-3002DBCF4658}" destId="{8B837278-1403-4626-BC76-C1169809E951}" srcOrd="1" destOrd="0" parTransId="{24A4E69E-2F42-4627-8769-7485CA61A387}" sibTransId="{DCDAB6CE-D511-422C-8E87-824FA93D1A6B}"/>
    <dgm:cxn modelId="{C115E28C-4AC3-4ECF-BFF6-087B6BD2E6C7}" type="presOf" srcId="{EA5A48EC-DEB6-4492-A26D-EE471C04815E}" destId="{ECB69781-0440-46FD-A75F-6F2FB68C5DD2}" srcOrd="0" destOrd="0" presId="urn:microsoft.com/office/officeart/2005/8/layout/hierarchy6"/>
    <dgm:cxn modelId="{A638A19D-D23E-49BB-BB72-C72F4D064AF0}" type="presOf" srcId="{B8693935-3268-4CFE-B13F-4FD2169F068C}" destId="{1386A998-D7B4-49C9-BC43-1B1A834DA382}" srcOrd="0" destOrd="0" presId="urn:microsoft.com/office/officeart/2005/8/layout/hierarchy6"/>
    <dgm:cxn modelId="{8AA7ABA1-3AA0-4D3E-A2FC-532F263E3527}" srcId="{E44B9AF6-3952-44E1-AD0E-8361283A13EF}" destId="{B4554764-720D-4C4F-BA62-D9C5D633106A}" srcOrd="1" destOrd="0" parTransId="{D6E501F9-C354-4BE4-A1BC-9541797D6AFA}" sibTransId="{B6A05052-0E66-4674-A580-2AB4ED84EA1A}"/>
    <dgm:cxn modelId="{92A771A4-A6B1-4AD7-B8C2-DD017705E7CE}" type="presOf" srcId="{D4C6D568-F99E-4D7D-9EF9-734724C515BB}" destId="{1C078DBF-C31C-4949-B416-EB04EF167533}" srcOrd="0" destOrd="0" presId="urn:microsoft.com/office/officeart/2005/8/layout/hierarchy6"/>
    <dgm:cxn modelId="{A66203A6-857A-4E3B-AD42-929DF70B19BA}" srcId="{5BCC8ACC-E824-4B5A-9A3A-787B9A4EB68C}" destId="{21F6EAA2-DEB1-4177-B5D3-0647409C05D6}" srcOrd="0" destOrd="0" parTransId="{D4C6D568-F99E-4D7D-9EF9-734724C515BB}" sibTransId="{447FF384-B796-42D7-8142-F760A18C936E}"/>
    <dgm:cxn modelId="{5F36B4A6-AADA-468B-951A-0F0C2E94B148}" type="presOf" srcId="{21F6EAA2-DEB1-4177-B5D3-0647409C05D6}" destId="{9BAFD6C0-41C5-46E8-899F-0BBEDEDCE126}" srcOrd="0" destOrd="0" presId="urn:microsoft.com/office/officeart/2005/8/layout/hierarchy6"/>
    <dgm:cxn modelId="{CAF5ECB3-CCCA-4AF4-8C25-2B6D35B0DA47}" type="presOf" srcId="{E44B9AF6-3952-44E1-AD0E-8361283A13EF}" destId="{30F84127-34D5-42EC-81D8-FC652BFF8863}" srcOrd="0" destOrd="0" presId="urn:microsoft.com/office/officeart/2005/8/layout/hierarchy6"/>
    <dgm:cxn modelId="{2B91D4B6-805A-4A29-9FA8-212627EDDD67}" type="presOf" srcId="{0096D091-6EAF-450B-84CD-DBAC9AB303A5}" destId="{09672868-5BD8-464B-9A19-F0FE912491F1}" srcOrd="0" destOrd="0" presId="urn:microsoft.com/office/officeart/2005/8/layout/hierarchy6"/>
    <dgm:cxn modelId="{4D8DBFC9-F59E-4BB2-8765-A62F703B72C8}" type="presOf" srcId="{B4554764-720D-4C4F-BA62-D9C5D633106A}" destId="{66CF4C8C-EFAF-47D6-A462-15EE317A7593}" srcOrd="0" destOrd="0" presId="urn:microsoft.com/office/officeart/2005/8/layout/hierarchy6"/>
    <dgm:cxn modelId="{A08486CB-7547-406D-89CA-DE50AD0540A1}" type="presOf" srcId="{7EF7BC6B-F449-488E-8E4E-3002DBCF4658}" destId="{59D21C72-D3DA-4E06-9E1D-1323EA9B66EC}" srcOrd="0" destOrd="0" presId="urn:microsoft.com/office/officeart/2005/8/layout/hierarchy6"/>
    <dgm:cxn modelId="{5AAA80CD-AA25-420A-B887-267E34C8A320}" type="presOf" srcId="{6DBB4A9A-92EB-4FF8-8E55-49FB2C987829}" destId="{8A143D36-4FB1-4676-AC95-F42BF3B46759}" srcOrd="0" destOrd="0" presId="urn:microsoft.com/office/officeart/2005/8/layout/hierarchy6"/>
    <dgm:cxn modelId="{950450D0-9265-4983-9DB6-B9BC4A62BE23}" type="presOf" srcId="{ABB98599-8512-4759-9459-630300481C5B}" destId="{20DDD4D7-76B9-4B6C-A81E-FEBFD63A0BA1}" srcOrd="0" destOrd="0" presId="urn:microsoft.com/office/officeart/2005/8/layout/hierarchy6"/>
    <dgm:cxn modelId="{D2B0EDE5-31F9-44DC-9E0F-B182565C9C59}" type="presOf" srcId="{602554E9-5294-42CA-9F94-4A6E3A92142E}" destId="{1C7CC986-E72F-4226-9A46-878D2D67DD01}" srcOrd="0" destOrd="0" presId="urn:microsoft.com/office/officeart/2005/8/layout/hierarchy6"/>
    <dgm:cxn modelId="{2F241DEC-C01A-4619-8B39-3C584E36E553}" srcId="{ABB98599-8512-4759-9459-630300481C5B}" destId="{6DBB4A9A-92EB-4FF8-8E55-49FB2C987829}" srcOrd="2" destOrd="0" parTransId="{B8693935-3268-4CFE-B13F-4FD2169F068C}" sibTransId="{FE1EB0A7-7597-4345-8C44-057D66952F47}"/>
    <dgm:cxn modelId="{1B1F0CEF-79D6-4D84-A5AC-5FA812D65B8F}" srcId="{6DBB4A9A-92EB-4FF8-8E55-49FB2C987829}" destId="{E44B9AF6-3952-44E1-AD0E-8361283A13EF}" srcOrd="0" destOrd="0" parTransId="{F3B1A863-C50D-40FE-AD78-3B6C42B2325E}" sibTransId="{928F6146-48CB-4A1C-8468-0402FB352A70}"/>
    <dgm:cxn modelId="{78AE75EF-1447-4EE3-8520-F0722E469850}" srcId="{ABB98599-8512-4759-9459-630300481C5B}" destId="{5BCC8ACC-E824-4B5A-9A3A-787B9A4EB68C}" srcOrd="1" destOrd="0" parTransId="{0096D091-6EAF-450B-84CD-DBAC9AB303A5}" sibTransId="{52C73C7E-5506-4A0D-B41D-3B3C10A71F7F}"/>
    <dgm:cxn modelId="{2501F4FC-9859-494A-ABD0-1335E369A95E}" type="presOf" srcId="{EDDBD5CB-386E-4DEF-8A04-7B99EEC1AA28}" destId="{59DFB930-A70C-4652-9AAC-3F678976D667}" srcOrd="0" destOrd="0" presId="urn:microsoft.com/office/officeart/2005/8/layout/hierarchy6"/>
    <dgm:cxn modelId="{6AF1E5FE-F481-4504-BBB8-661DC113BF19}" srcId="{6DBB4A9A-92EB-4FF8-8E55-49FB2C987829}" destId="{7EF7BC6B-F449-488E-8E4E-3002DBCF4658}" srcOrd="1" destOrd="0" parTransId="{1C5261E0-0732-4047-8262-75277D63587D}" sibTransId="{B45DED94-60DE-492C-A288-FA8C0C351745}"/>
    <dgm:cxn modelId="{B43E1584-3AC7-430F-8ABA-E8BF85F09389}" type="presParOf" srcId="{59DFB930-A70C-4652-9AAC-3F678976D667}" destId="{234B894A-CC50-44D1-9573-6B7DFAA63B9B}" srcOrd="0" destOrd="0" presId="urn:microsoft.com/office/officeart/2005/8/layout/hierarchy6"/>
    <dgm:cxn modelId="{13B09970-0BBD-48DF-AA82-639EE0B0D658}" type="presParOf" srcId="{234B894A-CC50-44D1-9573-6B7DFAA63B9B}" destId="{AA6AF73C-040C-40A8-9099-368F2E97C0BC}" srcOrd="0" destOrd="0" presId="urn:microsoft.com/office/officeart/2005/8/layout/hierarchy6"/>
    <dgm:cxn modelId="{37CEC97F-303B-4906-BD26-D412C453E1B7}" type="presParOf" srcId="{AA6AF73C-040C-40A8-9099-368F2E97C0BC}" destId="{50BF3575-77A9-49BA-8F86-C459D2C93A7B}" srcOrd="0" destOrd="0" presId="urn:microsoft.com/office/officeart/2005/8/layout/hierarchy6"/>
    <dgm:cxn modelId="{CA884313-CCD7-40F4-975F-7E469EA7811B}" type="presParOf" srcId="{50BF3575-77A9-49BA-8F86-C459D2C93A7B}" destId="{20DDD4D7-76B9-4B6C-A81E-FEBFD63A0BA1}" srcOrd="0" destOrd="0" presId="urn:microsoft.com/office/officeart/2005/8/layout/hierarchy6"/>
    <dgm:cxn modelId="{0FA2DC47-8496-4222-9EF1-59BA7E2CA503}" type="presParOf" srcId="{50BF3575-77A9-49BA-8F86-C459D2C93A7B}" destId="{1C03F4CB-DB8E-435B-BAEB-3D97A66C05D8}" srcOrd="1" destOrd="0" presId="urn:microsoft.com/office/officeart/2005/8/layout/hierarchy6"/>
    <dgm:cxn modelId="{DA4A1D4E-EC6A-4BCC-B92B-3BD3344125B8}" type="presParOf" srcId="{1C03F4CB-DB8E-435B-BAEB-3D97A66C05D8}" destId="{CE1A6ADF-94B0-4A01-9625-38BCA22AC884}" srcOrd="0" destOrd="0" presId="urn:microsoft.com/office/officeart/2005/8/layout/hierarchy6"/>
    <dgm:cxn modelId="{B2DBF3DE-5EAB-440D-8F9D-D3027BC53551}" type="presParOf" srcId="{1C03F4CB-DB8E-435B-BAEB-3D97A66C05D8}" destId="{5ED4F29F-F1ED-47C5-A557-7201600F0E66}" srcOrd="1" destOrd="0" presId="urn:microsoft.com/office/officeart/2005/8/layout/hierarchy6"/>
    <dgm:cxn modelId="{1D66E576-8838-4CEE-BC06-4C6A6ED60D29}" type="presParOf" srcId="{5ED4F29F-F1ED-47C5-A557-7201600F0E66}" destId="{3B79BC42-F9E9-41F0-8B20-96D2D80A7D47}" srcOrd="0" destOrd="0" presId="urn:microsoft.com/office/officeart/2005/8/layout/hierarchy6"/>
    <dgm:cxn modelId="{8CB6CFF3-FFB2-4ECD-8468-50C2BE243E9E}" type="presParOf" srcId="{5ED4F29F-F1ED-47C5-A557-7201600F0E66}" destId="{87276879-64A3-4190-A126-8AA483A4BD51}" srcOrd="1" destOrd="0" presId="urn:microsoft.com/office/officeart/2005/8/layout/hierarchy6"/>
    <dgm:cxn modelId="{CE077F09-FFC7-440B-9E48-5BE1A6A2B16A}" type="presParOf" srcId="{1C03F4CB-DB8E-435B-BAEB-3D97A66C05D8}" destId="{09672868-5BD8-464B-9A19-F0FE912491F1}" srcOrd="2" destOrd="0" presId="urn:microsoft.com/office/officeart/2005/8/layout/hierarchy6"/>
    <dgm:cxn modelId="{572539FF-1CE5-4CA6-9301-3C586120A8CF}" type="presParOf" srcId="{1C03F4CB-DB8E-435B-BAEB-3D97A66C05D8}" destId="{DC13004F-06F2-4FEF-9C5D-B6B3A877B649}" srcOrd="3" destOrd="0" presId="urn:microsoft.com/office/officeart/2005/8/layout/hierarchy6"/>
    <dgm:cxn modelId="{61F5B70B-3747-4D56-A0E8-BA4B9DF5F631}" type="presParOf" srcId="{DC13004F-06F2-4FEF-9C5D-B6B3A877B649}" destId="{4EB4DB73-4B75-4637-8678-75E36988FDCD}" srcOrd="0" destOrd="0" presId="urn:microsoft.com/office/officeart/2005/8/layout/hierarchy6"/>
    <dgm:cxn modelId="{20BFE054-F17F-423B-AF8C-D85689FECA36}" type="presParOf" srcId="{DC13004F-06F2-4FEF-9C5D-B6B3A877B649}" destId="{63F1C4DF-8BD5-4655-B3F4-A8651C427B25}" srcOrd="1" destOrd="0" presId="urn:microsoft.com/office/officeart/2005/8/layout/hierarchy6"/>
    <dgm:cxn modelId="{9C35DF5B-5DC8-47EC-9BB6-A3B061857FF1}" type="presParOf" srcId="{63F1C4DF-8BD5-4655-B3F4-A8651C427B25}" destId="{1C078DBF-C31C-4949-B416-EB04EF167533}" srcOrd="0" destOrd="0" presId="urn:microsoft.com/office/officeart/2005/8/layout/hierarchy6"/>
    <dgm:cxn modelId="{97260E6B-CD28-42BF-8944-A6512D686715}" type="presParOf" srcId="{63F1C4DF-8BD5-4655-B3F4-A8651C427B25}" destId="{506BCE38-DC7E-407C-A2CC-9970A8CB9B61}" srcOrd="1" destOrd="0" presId="urn:microsoft.com/office/officeart/2005/8/layout/hierarchy6"/>
    <dgm:cxn modelId="{9F5FF077-68F7-4B08-8AE4-1CF245370015}" type="presParOf" srcId="{506BCE38-DC7E-407C-A2CC-9970A8CB9B61}" destId="{9BAFD6C0-41C5-46E8-899F-0BBEDEDCE126}" srcOrd="0" destOrd="0" presId="urn:microsoft.com/office/officeart/2005/8/layout/hierarchy6"/>
    <dgm:cxn modelId="{3D977D8F-5334-4A5F-A427-7E081AA081C5}" type="presParOf" srcId="{506BCE38-DC7E-407C-A2CC-9970A8CB9B61}" destId="{1B0B27DD-3BFB-47C2-89C5-C9789801DC4E}" srcOrd="1" destOrd="0" presId="urn:microsoft.com/office/officeart/2005/8/layout/hierarchy6"/>
    <dgm:cxn modelId="{00B03977-86F8-418D-BB76-82C71065DCBB}" type="presParOf" srcId="{63F1C4DF-8BD5-4655-B3F4-A8651C427B25}" destId="{017CF88B-87B5-4EDA-9015-CE084EC7E413}" srcOrd="2" destOrd="0" presId="urn:microsoft.com/office/officeart/2005/8/layout/hierarchy6"/>
    <dgm:cxn modelId="{88F18412-4E6B-42F3-B574-6D67DA97978C}" type="presParOf" srcId="{63F1C4DF-8BD5-4655-B3F4-A8651C427B25}" destId="{A1CEBF67-F5E1-4E8F-95EB-7E80EAC6A49B}" srcOrd="3" destOrd="0" presId="urn:microsoft.com/office/officeart/2005/8/layout/hierarchy6"/>
    <dgm:cxn modelId="{A00F97D5-B0FE-4CDF-B072-116C573DFFDA}" type="presParOf" srcId="{A1CEBF67-F5E1-4E8F-95EB-7E80EAC6A49B}" destId="{219C220B-B8A1-4BBC-8772-0C6CE2ACFCE2}" srcOrd="0" destOrd="0" presId="urn:microsoft.com/office/officeart/2005/8/layout/hierarchy6"/>
    <dgm:cxn modelId="{C8C73198-ABA6-4687-9077-DEA94D49B12F}" type="presParOf" srcId="{A1CEBF67-F5E1-4E8F-95EB-7E80EAC6A49B}" destId="{DE2E19A7-891F-4657-B510-3149687C5DC0}" srcOrd="1" destOrd="0" presId="urn:microsoft.com/office/officeart/2005/8/layout/hierarchy6"/>
    <dgm:cxn modelId="{0AB5B29D-F0C9-4C0F-AC0D-BA8B3A4EE2BF}" type="presParOf" srcId="{1C03F4CB-DB8E-435B-BAEB-3D97A66C05D8}" destId="{1386A998-D7B4-49C9-BC43-1B1A834DA382}" srcOrd="4" destOrd="0" presId="urn:microsoft.com/office/officeart/2005/8/layout/hierarchy6"/>
    <dgm:cxn modelId="{0A1740B5-1FAE-479C-8B82-FB6C031CA14A}" type="presParOf" srcId="{1C03F4CB-DB8E-435B-BAEB-3D97A66C05D8}" destId="{94F4422E-FC67-42F0-8F2D-612BD0E671A2}" srcOrd="5" destOrd="0" presId="urn:microsoft.com/office/officeart/2005/8/layout/hierarchy6"/>
    <dgm:cxn modelId="{E0957737-69E7-474D-A255-7A361A38AC13}" type="presParOf" srcId="{94F4422E-FC67-42F0-8F2D-612BD0E671A2}" destId="{8A143D36-4FB1-4676-AC95-F42BF3B46759}" srcOrd="0" destOrd="0" presId="urn:microsoft.com/office/officeart/2005/8/layout/hierarchy6"/>
    <dgm:cxn modelId="{72D73E35-D299-4F07-AC48-42E1B2BB8029}" type="presParOf" srcId="{94F4422E-FC67-42F0-8F2D-612BD0E671A2}" destId="{13A79D93-4205-4551-B7B5-FD2C0E0C8641}" srcOrd="1" destOrd="0" presId="urn:microsoft.com/office/officeart/2005/8/layout/hierarchy6"/>
    <dgm:cxn modelId="{1376887C-AA61-4012-89FC-316CDF705812}" type="presParOf" srcId="{13A79D93-4205-4551-B7B5-FD2C0E0C8641}" destId="{C89D5651-54DC-44B1-B7C5-F1B77BE018CD}" srcOrd="0" destOrd="0" presId="urn:microsoft.com/office/officeart/2005/8/layout/hierarchy6"/>
    <dgm:cxn modelId="{26E6CE0E-3F50-47B9-8AC6-8A19ABD8CFDE}" type="presParOf" srcId="{13A79D93-4205-4551-B7B5-FD2C0E0C8641}" destId="{011406AC-EAC9-4ACF-B473-83F1065C3270}" srcOrd="1" destOrd="0" presId="urn:microsoft.com/office/officeart/2005/8/layout/hierarchy6"/>
    <dgm:cxn modelId="{BBBB9F5D-CD76-4F7E-8A6E-BAA54797B118}" type="presParOf" srcId="{011406AC-EAC9-4ACF-B473-83F1065C3270}" destId="{30F84127-34D5-42EC-81D8-FC652BFF8863}" srcOrd="0" destOrd="0" presId="urn:microsoft.com/office/officeart/2005/8/layout/hierarchy6"/>
    <dgm:cxn modelId="{5A40C8BF-F4E4-484C-A974-629F117F2571}" type="presParOf" srcId="{011406AC-EAC9-4ACF-B473-83F1065C3270}" destId="{52AD11B4-C691-4C16-B39B-BC1E81A3A270}" srcOrd="1" destOrd="0" presId="urn:microsoft.com/office/officeart/2005/8/layout/hierarchy6"/>
    <dgm:cxn modelId="{F0E6FA00-B02F-4FE3-87BB-EEFA63AE5D0E}" type="presParOf" srcId="{52AD11B4-C691-4C16-B39B-BC1E81A3A270}" destId="{2535E1E3-9A38-4FAC-9594-CA7A4E7C55D0}" srcOrd="0" destOrd="0" presId="urn:microsoft.com/office/officeart/2005/8/layout/hierarchy6"/>
    <dgm:cxn modelId="{4FEDE4D4-AB5B-40E7-91BA-EAF3DA2FBC2A}" type="presParOf" srcId="{52AD11B4-C691-4C16-B39B-BC1E81A3A270}" destId="{C80DB025-7286-4DFE-8522-BA730B0F1D95}" srcOrd="1" destOrd="0" presId="urn:microsoft.com/office/officeart/2005/8/layout/hierarchy6"/>
    <dgm:cxn modelId="{6CF473EB-C427-40F2-B95E-B0EFF6F76671}" type="presParOf" srcId="{C80DB025-7286-4DFE-8522-BA730B0F1D95}" destId="{AA2FC4BD-A1EC-4944-AD23-808A2198EDAF}" srcOrd="0" destOrd="0" presId="urn:microsoft.com/office/officeart/2005/8/layout/hierarchy6"/>
    <dgm:cxn modelId="{1CC4FFAB-C435-48FC-936E-6C9F878006E6}" type="presParOf" srcId="{C80DB025-7286-4DFE-8522-BA730B0F1D95}" destId="{61AECB9F-ADD2-4A46-8E24-080F2D5CC302}" srcOrd="1" destOrd="0" presId="urn:microsoft.com/office/officeart/2005/8/layout/hierarchy6"/>
    <dgm:cxn modelId="{70DFC781-9A79-4A7E-9449-E631D3A6ACCA}" type="presParOf" srcId="{52AD11B4-C691-4C16-B39B-BC1E81A3A270}" destId="{F51F2868-3472-47D9-89AB-82C08D4F1486}" srcOrd="2" destOrd="0" presId="urn:microsoft.com/office/officeart/2005/8/layout/hierarchy6"/>
    <dgm:cxn modelId="{BB8C5FEA-6A4F-4A9D-AE65-3589AF132E87}" type="presParOf" srcId="{52AD11B4-C691-4C16-B39B-BC1E81A3A270}" destId="{0CE5757D-A349-4DED-8857-26217F8EEC8C}" srcOrd="3" destOrd="0" presId="urn:microsoft.com/office/officeart/2005/8/layout/hierarchy6"/>
    <dgm:cxn modelId="{598B5CA2-094D-4918-B916-BA645F7FB52F}" type="presParOf" srcId="{0CE5757D-A349-4DED-8857-26217F8EEC8C}" destId="{66CF4C8C-EFAF-47D6-A462-15EE317A7593}" srcOrd="0" destOrd="0" presId="urn:microsoft.com/office/officeart/2005/8/layout/hierarchy6"/>
    <dgm:cxn modelId="{56B491F4-C3D6-4CBD-99C2-041E2CC25C1A}" type="presParOf" srcId="{0CE5757D-A349-4DED-8857-26217F8EEC8C}" destId="{61F0E961-30DD-45B6-A79E-B6587A72BA82}" srcOrd="1" destOrd="0" presId="urn:microsoft.com/office/officeart/2005/8/layout/hierarchy6"/>
    <dgm:cxn modelId="{49097969-7C94-4452-ABFA-9068391B1C76}" type="presParOf" srcId="{13A79D93-4205-4551-B7B5-FD2C0E0C8641}" destId="{5B08F34B-A5F4-423D-BC95-B4C5993F3EEC}" srcOrd="2" destOrd="0" presId="urn:microsoft.com/office/officeart/2005/8/layout/hierarchy6"/>
    <dgm:cxn modelId="{1D8F8939-4891-40FD-8358-810161C3F433}" type="presParOf" srcId="{13A79D93-4205-4551-B7B5-FD2C0E0C8641}" destId="{4AFFA761-B294-4BFB-8D1D-3AE5337EE728}" srcOrd="3" destOrd="0" presId="urn:microsoft.com/office/officeart/2005/8/layout/hierarchy6"/>
    <dgm:cxn modelId="{91EC0C53-E290-4F85-B111-586B6D069E19}" type="presParOf" srcId="{4AFFA761-B294-4BFB-8D1D-3AE5337EE728}" destId="{59D21C72-D3DA-4E06-9E1D-1323EA9B66EC}" srcOrd="0" destOrd="0" presId="urn:microsoft.com/office/officeart/2005/8/layout/hierarchy6"/>
    <dgm:cxn modelId="{44E1717E-63BE-431D-8C6C-254A7094A36D}" type="presParOf" srcId="{4AFFA761-B294-4BFB-8D1D-3AE5337EE728}" destId="{8261C0BD-F412-43EC-BAF1-A5671B4A5260}" srcOrd="1" destOrd="0" presId="urn:microsoft.com/office/officeart/2005/8/layout/hierarchy6"/>
    <dgm:cxn modelId="{0823EC41-D8A9-40E2-8CE7-34E083A557C2}" type="presParOf" srcId="{8261C0BD-F412-43EC-BAF1-A5671B4A5260}" destId="{1C7CC986-E72F-4226-9A46-878D2D67DD01}" srcOrd="0" destOrd="0" presId="urn:microsoft.com/office/officeart/2005/8/layout/hierarchy6"/>
    <dgm:cxn modelId="{ED4C8F74-EE81-427C-9870-2C9CFEC20E42}" type="presParOf" srcId="{8261C0BD-F412-43EC-BAF1-A5671B4A5260}" destId="{85163E14-7DA6-4CAD-867B-4C46C0491790}" srcOrd="1" destOrd="0" presId="urn:microsoft.com/office/officeart/2005/8/layout/hierarchy6"/>
    <dgm:cxn modelId="{88E1ADA0-F4EC-4963-81EB-F5758E6CCC2E}" type="presParOf" srcId="{85163E14-7DA6-4CAD-867B-4C46C0491790}" destId="{ECB69781-0440-46FD-A75F-6F2FB68C5DD2}" srcOrd="0" destOrd="0" presId="urn:microsoft.com/office/officeart/2005/8/layout/hierarchy6"/>
    <dgm:cxn modelId="{C6E127BE-74C7-4470-B90E-11CA2CFE2851}" type="presParOf" srcId="{85163E14-7DA6-4CAD-867B-4C46C0491790}" destId="{13D58C82-A118-49A9-A19E-7E525E0E6EE6}" srcOrd="1" destOrd="0" presId="urn:microsoft.com/office/officeart/2005/8/layout/hierarchy6"/>
    <dgm:cxn modelId="{5660EFA8-7695-42B9-AA67-DB6662B3607D}" type="presParOf" srcId="{8261C0BD-F412-43EC-BAF1-A5671B4A5260}" destId="{1C691E98-25A6-49BD-9B18-EAFF814408F6}" srcOrd="2" destOrd="0" presId="urn:microsoft.com/office/officeart/2005/8/layout/hierarchy6"/>
    <dgm:cxn modelId="{EB7D56B1-7B93-4BAF-B55F-262981B49920}" type="presParOf" srcId="{8261C0BD-F412-43EC-BAF1-A5671B4A5260}" destId="{A6FB50A0-E979-431A-8B19-69CFB4798800}" srcOrd="3" destOrd="0" presId="urn:microsoft.com/office/officeart/2005/8/layout/hierarchy6"/>
    <dgm:cxn modelId="{39CAB7E2-04D1-4121-965D-1ED98C2D4AA8}" type="presParOf" srcId="{A6FB50A0-E979-431A-8B19-69CFB4798800}" destId="{F20128C6-2A18-4EF9-8F19-A352C76FA712}" srcOrd="0" destOrd="0" presId="urn:microsoft.com/office/officeart/2005/8/layout/hierarchy6"/>
    <dgm:cxn modelId="{4BC837CC-8E66-4537-B206-5E165D9F261C}" type="presParOf" srcId="{A6FB50A0-E979-431A-8B19-69CFB4798800}" destId="{171B520E-6AE8-4E19-B4BC-26E65893E985}" srcOrd="1" destOrd="0" presId="urn:microsoft.com/office/officeart/2005/8/layout/hierarchy6"/>
    <dgm:cxn modelId="{F26A80CC-BC2C-4AAF-AD3D-CE1E6711C17C}" type="presParOf" srcId="{59DFB930-A70C-4652-9AAC-3F678976D667}" destId="{EDDFA598-8BF3-4461-9F81-779663F929FB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DD4D7-76B9-4B6C-A81E-FEBFD63A0BA1}">
      <dsp:nvSpPr>
        <dsp:cNvPr id="0" name=""/>
        <dsp:cNvSpPr/>
      </dsp:nvSpPr>
      <dsp:spPr>
        <a:xfrm>
          <a:off x="3798349" y="0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Вход</a:t>
          </a:r>
        </a:p>
      </dsp:txBody>
      <dsp:txXfrm>
        <a:off x="3826868" y="28519"/>
        <a:ext cx="1403516" cy="916664"/>
      </dsp:txXfrm>
    </dsp:sp>
    <dsp:sp modelId="{CE1A6ADF-94B0-4A01-9625-38BCA22AC884}">
      <dsp:nvSpPr>
        <dsp:cNvPr id="0" name=""/>
        <dsp:cNvSpPr/>
      </dsp:nvSpPr>
      <dsp:spPr>
        <a:xfrm>
          <a:off x="731185" y="973702"/>
          <a:ext cx="3797441" cy="389481"/>
        </a:xfrm>
        <a:custGeom>
          <a:avLst/>
          <a:gdLst/>
          <a:ahLst/>
          <a:cxnLst/>
          <a:rect l="0" t="0" r="0" b="0"/>
          <a:pathLst>
            <a:path>
              <a:moveTo>
                <a:pt x="3797441" y="0"/>
              </a:moveTo>
              <a:lnTo>
                <a:pt x="3797441" y="194740"/>
              </a:lnTo>
              <a:lnTo>
                <a:pt x="0" y="194740"/>
              </a:lnTo>
              <a:lnTo>
                <a:pt x="0" y="389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9BC42-F9E9-41F0-8B20-96D2D80A7D47}">
      <dsp:nvSpPr>
        <dsp:cNvPr id="0" name=""/>
        <dsp:cNvSpPr/>
      </dsp:nvSpPr>
      <dsp:spPr>
        <a:xfrm>
          <a:off x="908" y="1363183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Регистрация</a:t>
          </a:r>
        </a:p>
      </dsp:txBody>
      <dsp:txXfrm>
        <a:off x="29427" y="1391702"/>
        <a:ext cx="1403516" cy="916664"/>
      </dsp:txXfrm>
    </dsp:sp>
    <dsp:sp modelId="{09672868-5BD8-464B-9A19-F0FE912491F1}">
      <dsp:nvSpPr>
        <dsp:cNvPr id="0" name=""/>
        <dsp:cNvSpPr/>
      </dsp:nvSpPr>
      <dsp:spPr>
        <a:xfrm>
          <a:off x="2629906" y="973702"/>
          <a:ext cx="1898720" cy="389481"/>
        </a:xfrm>
        <a:custGeom>
          <a:avLst/>
          <a:gdLst/>
          <a:ahLst/>
          <a:cxnLst/>
          <a:rect l="0" t="0" r="0" b="0"/>
          <a:pathLst>
            <a:path>
              <a:moveTo>
                <a:pt x="1898720" y="0"/>
              </a:moveTo>
              <a:lnTo>
                <a:pt x="1898720" y="194740"/>
              </a:lnTo>
              <a:lnTo>
                <a:pt x="0" y="194740"/>
              </a:lnTo>
              <a:lnTo>
                <a:pt x="0" y="389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4DB73-4B75-4637-8678-75E36988FDCD}">
      <dsp:nvSpPr>
        <dsp:cNvPr id="0" name=""/>
        <dsp:cNvSpPr/>
      </dsp:nvSpPr>
      <dsp:spPr>
        <a:xfrm>
          <a:off x="1899628" y="1363183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Меню клиента</a:t>
          </a:r>
        </a:p>
      </dsp:txBody>
      <dsp:txXfrm>
        <a:off x="1928147" y="1391702"/>
        <a:ext cx="1403516" cy="916664"/>
      </dsp:txXfrm>
    </dsp:sp>
    <dsp:sp modelId="{1C078DBF-C31C-4949-B416-EB04EF167533}">
      <dsp:nvSpPr>
        <dsp:cNvPr id="0" name=""/>
        <dsp:cNvSpPr/>
      </dsp:nvSpPr>
      <dsp:spPr>
        <a:xfrm>
          <a:off x="1680545" y="2336886"/>
          <a:ext cx="949360" cy="389481"/>
        </a:xfrm>
        <a:custGeom>
          <a:avLst/>
          <a:gdLst/>
          <a:ahLst/>
          <a:cxnLst/>
          <a:rect l="0" t="0" r="0" b="0"/>
          <a:pathLst>
            <a:path>
              <a:moveTo>
                <a:pt x="949360" y="0"/>
              </a:moveTo>
              <a:lnTo>
                <a:pt x="949360" y="194740"/>
              </a:lnTo>
              <a:lnTo>
                <a:pt x="0" y="194740"/>
              </a:lnTo>
              <a:lnTo>
                <a:pt x="0" y="389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FD6C0-41C5-46E8-899F-0BBEDEDCE126}">
      <dsp:nvSpPr>
        <dsp:cNvPr id="0" name=""/>
        <dsp:cNvSpPr/>
      </dsp:nvSpPr>
      <dsp:spPr>
        <a:xfrm>
          <a:off x="950268" y="2726367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Просмотреть/удалить/изменить заказы</a:t>
          </a:r>
        </a:p>
      </dsp:txBody>
      <dsp:txXfrm>
        <a:off x="978787" y="2754886"/>
        <a:ext cx="1403516" cy="916664"/>
      </dsp:txXfrm>
    </dsp:sp>
    <dsp:sp modelId="{017CF88B-87B5-4EDA-9015-CE084EC7E413}">
      <dsp:nvSpPr>
        <dsp:cNvPr id="0" name=""/>
        <dsp:cNvSpPr/>
      </dsp:nvSpPr>
      <dsp:spPr>
        <a:xfrm>
          <a:off x="2629906" y="2336886"/>
          <a:ext cx="949360" cy="38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40"/>
              </a:lnTo>
              <a:lnTo>
                <a:pt x="949360" y="194740"/>
              </a:lnTo>
              <a:lnTo>
                <a:pt x="949360" y="389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C220B-B8A1-4BBC-8772-0C6CE2ACFCE2}">
      <dsp:nvSpPr>
        <dsp:cNvPr id="0" name=""/>
        <dsp:cNvSpPr/>
      </dsp:nvSpPr>
      <dsp:spPr>
        <a:xfrm>
          <a:off x="2848989" y="2726367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Добавить заказ</a:t>
          </a:r>
        </a:p>
      </dsp:txBody>
      <dsp:txXfrm>
        <a:off x="2877508" y="2754886"/>
        <a:ext cx="1403516" cy="916664"/>
      </dsp:txXfrm>
    </dsp:sp>
    <dsp:sp modelId="{1386A998-D7B4-49C9-BC43-1B1A834DA382}">
      <dsp:nvSpPr>
        <dsp:cNvPr id="0" name=""/>
        <dsp:cNvSpPr/>
      </dsp:nvSpPr>
      <dsp:spPr>
        <a:xfrm>
          <a:off x="4528626" y="973702"/>
          <a:ext cx="3797441" cy="38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40"/>
              </a:lnTo>
              <a:lnTo>
                <a:pt x="3797441" y="194740"/>
              </a:lnTo>
              <a:lnTo>
                <a:pt x="3797441" y="389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43D36-4FB1-4676-AC95-F42BF3B46759}">
      <dsp:nvSpPr>
        <dsp:cNvPr id="0" name=""/>
        <dsp:cNvSpPr/>
      </dsp:nvSpPr>
      <dsp:spPr>
        <a:xfrm>
          <a:off x="7595790" y="1363183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Меню грузоперевозчика</a:t>
          </a:r>
        </a:p>
      </dsp:txBody>
      <dsp:txXfrm>
        <a:off x="7624309" y="1391702"/>
        <a:ext cx="1403516" cy="916664"/>
      </dsp:txXfrm>
    </dsp:sp>
    <dsp:sp modelId="{C89D5651-54DC-44B1-B7C5-F1B77BE018CD}">
      <dsp:nvSpPr>
        <dsp:cNvPr id="0" name=""/>
        <dsp:cNvSpPr/>
      </dsp:nvSpPr>
      <dsp:spPr>
        <a:xfrm>
          <a:off x="6427347" y="2336886"/>
          <a:ext cx="1898720" cy="389481"/>
        </a:xfrm>
        <a:custGeom>
          <a:avLst/>
          <a:gdLst/>
          <a:ahLst/>
          <a:cxnLst/>
          <a:rect l="0" t="0" r="0" b="0"/>
          <a:pathLst>
            <a:path>
              <a:moveTo>
                <a:pt x="1898720" y="0"/>
              </a:moveTo>
              <a:lnTo>
                <a:pt x="1898720" y="194740"/>
              </a:lnTo>
              <a:lnTo>
                <a:pt x="0" y="194740"/>
              </a:lnTo>
              <a:lnTo>
                <a:pt x="0" y="389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84127-34D5-42EC-81D8-FC652BFF8863}">
      <dsp:nvSpPr>
        <dsp:cNvPr id="0" name=""/>
        <dsp:cNvSpPr/>
      </dsp:nvSpPr>
      <dsp:spPr>
        <a:xfrm>
          <a:off x="5697070" y="2726367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Работа с машинами</a:t>
          </a:r>
        </a:p>
      </dsp:txBody>
      <dsp:txXfrm>
        <a:off x="5725589" y="2754886"/>
        <a:ext cx="1403516" cy="916664"/>
      </dsp:txXfrm>
    </dsp:sp>
    <dsp:sp modelId="{2535E1E3-9A38-4FAC-9594-CA7A4E7C55D0}">
      <dsp:nvSpPr>
        <dsp:cNvPr id="0" name=""/>
        <dsp:cNvSpPr/>
      </dsp:nvSpPr>
      <dsp:spPr>
        <a:xfrm>
          <a:off x="5477986" y="3700070"/>
          <a:ext cx="949360" cy="389481"/>
        </a:xfrm>
        <a:custGeom>
          <a:avLst/>
          <a:gdLst/>
          <a:ahLst/>
          <a:cxnLst/>
          <a:rect l="0" t="0" r="0" b="0"/>
          <a:pathLst>
            <a:path>
              <a:moveTo>
                <a:pt x="949360" y="0"/>
              </a:moveTo>
              <a:lnTo>
                <a:pt x="949360" y="194740"/>
              </a:lnTo>
              <a:lnTo>
                <a:pt x="0" y="194740"/>
              </a:lnTo>
              <a:lnTo>
                <a:pt x="0" y="389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FC4BD-A1EC-4944-AD23-808A2198EDAF}">
      <dsp:nvSpPr>
        <dsp:cNvPr id="0" name=""/>
        <dsp:cNvSpPr/>
      </dsp:nvSpPr>
      <dsp:spPr>
        <a:xfrm>
          <a:off x="4747709" y="4089551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Добавить машину</a:t>
          </a:r>
        </a:p>
      </dsp:txBody>
      <dsp:txXfrm>
        <a:off x="4776228" y="4118070"/>
        <a:ext cx="1403516" cy="916664"/>
      </dsp:txXfrm>
    </dsp:sp>
    <dsp:sp modelId="{F51F2868-3472-47D9-89AB-82C08D4F1486}">
      <dsp:nvSpPr>
        <dsp:cNvPr id="0" name=""/>
        <dsp:cNvSpPr/>
      </dsp:nvSpPr>
      <dsp:spPr>
        <a:xfrm>
          <a:off x="6427347" y="3700070"/>
          <a:ext cx="949360" cy="38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40"/>
              </a:lnTo>
              <a:lnTo>
                <a:pt x="949360" y="194740"/>
              </a:lnTo>
              <a:lnTo>
                <a:pt x="949360" y="389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F4C8C-EFAF-47D6-A462-15EE317A7593}">
      <dsp:nvSpPr>
        <dsp:cNvPr id="0" name=""/>
        <dsp:cNvSpPr/>
      </dsp:nvSpPr>
      <dsp:spPr>
        <a:xfrm>
          <a:off x="6646430" y="4089551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Удалить/просмотреть машину</a:t>
          </a:r>
        </a:p>
      </dsp:txBody>
      <dsp:txXfrm>
        <a:off x="6674949" y="4118070"/>
        <a:ext cx="1403516" cy="916664"/>
      </dsp:txXfrm>
    </dsp:sp>
    <dsp:sp modelId="{5B08F34B-A5F4-423D-BC95-B4C5993F3EEC}">
      <dsp:nvSpPr>
        <dsp:cNvPr id="0" name=""/>
        <dsp:cNvSpPr/>
      </dsp:nvSpPr>
      <dsp:spPr>
        <a:xfrm>
          <a:off x="8326067" y="2336886"/>
          <a:ext cx="1898720" cy="38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40"/>
              </a:lnTo>
              <a:lnTo>
                <a:pt x="1898720" y="194740"/>
              </a:lnTo>
              <a:lnTo>
                <a:pt x="1898720" y="389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21C72-D3DA-4E06-9E1D-1323EA9B66EC}">
      <dsp:nvSpPr>
        <dsp:cNvPr id="0" name=""/>
        <dsp:cNvSpPr/>
      </dsp:nvSpPr>
      <dsp:spPr>
        <a:xfrm>
          <a:off x="9494511" y="2726367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Работа с грузоперевозками</a:t>
          </a:r>
        </a:p>
      </dsp:txBody>
      <dsp:txXfrm>
        <a:off x="9523030" y="2754886"/>
        <a:ext cx="1403516" cy="916664"/>
      </dsp:txXfrm>
    </dsp:sp>
    <dsp:sp modelId="{1C7CC986-E72F-4226-9A46-878D2D67DD01}">
      <dsp:nvSpPr>
        <dsp:cNvPr id="0" name=""/>
        <dsp:cNvSpPr/>
      </dsp:nvSpPr>
      <dsp:spPr>
        <a:xfrm>
          <a:off x="9275427" y="3700070"/>
          <a:ext cx="949360" cy="389481"/>
        </a:xfrm>
        <a:custGeom>
          <a:avLst/>
          <a:gdLst/>
          <a:ahLst/>
          <a:cxnLst/>
          <a:rect l="0" t="0" r="0" b="0"/>
          <a:pathLst>
            <a:path>
              <a:moveTo>
                <a:pt x="949360" y="0"/>
              </a:moveTo>
              <a:lnTo>
                <a:pt x="949360" y="194740"/>
              </a:lnTo>
              <a:lnTo>
                <a:pt x="0" y="194740"/>
              </a:lnTo>
              <a:lnTo>
                <a:pt x="0" y="389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69781-0440-46FD-A75F-6F2FB68C5DD2}">
      <dsp:nvSpPr>
        <dsp:cNvPr id="0" name=""/>
        <dsp:cNvSpPr/>
      </dsp:nvSpPr>
      <dsp:spPr>
        <a:xfrm>
          <a:off x="8545150" y="4089551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Добавить грузоперевозку</a:t>
          </a:r>
        </a:p>
      </dsp:txBody>
      <dsp:txXfrm>
        <a:off x="8573669" y="4118070"/>
        <a:ext cx="1403516" cy="916664"/>
      </dsp:txXfrm>
    </dsp:sp>
    <dsp:sp modelId="{1C691E98-25A6-49BD-9B18-EAFF814408F6}">
      <dsp:nvSpPr>
        <dsp:cNvPr id="0" name=""/>
        <dsp:cNvSpPr/>
      </dsp:nvSpPr>
      <dsp:spPr>
        <a:xfrm>
          <a:off x="10224788" y="3700070"/>
          <a:ext cx="949360" cy="38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40"/>
              </a:lnTo>
              <a:lnTo>
                <a:pt x="949360" y="194740"/>
              </a:lnTo>
              <a:lnTo>
                <a:pt x="949360" y="389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0128C6-2A18-4EF9-8F19-A352C76FA712}">
      <dsp:nvSpPr>
        <dsp:cNvPr id="0" name=""/>
        <dsp:cNvSpPr/>
      </dsp:nvSpPr>
      <dsp:spPr>
        <a:xfrm>
          <a:off x="10443871" y="4089551"/>
          <a:ext cx="1460554" cy="973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Удалить/просмотреть грузоперевозку</a:t>
          </a:r>
        </a:p>
      </dsp:txBody>
      <dsp:txXfrm>
        <a:off x="10472390" y="4118070"/>
        <a:ext cx="1403516" cy="916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DDE9C-6812-4CE0-95BA-499919B00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E8CA5-3569-4243-BB59-B7D8F60F5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BD9915-0A7D-417C-95A2-1EE074DF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DED983-19A6-4F67-AD57-D9A5E3BA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3C8715-3406-47DD-BB70-B737D141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94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D91403-83C4-4997-ACD3-C55D45D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41A3B8-585D-4276-A328-9D3E48914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892112-C0ED-4BB6-8304-D0595A2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BAB67C-9CFB-435D-A91E-A37AB426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3BACD-F49B-42A8-9CB0-7A75ADB0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28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BD5E46-ABDA-40DF-8D3C-180BC3F27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2E352D-88D2-457B-B9D4-6EC2F6C7C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C225B8-086C-436C-AF6C-4FA70E7E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041BC1-AC77-4853-BC34-A87868CC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BF30FF-22E3-4C58-9CEE-1F797ACE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4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7DBB7-58BE-4479-AF20-F1D4E535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5421AD-4EFF-4111-B7C2-022E1EB7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A5CC03-B576-4CB8-A0EE-419C52CD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3AE12D-CC1C-4EA1-AC6A-77F88D9C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5AAA2C-B0F3-447B-8520-AEE72677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76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D26AE-B0DE-4A0A-A70E-28DA1402D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FC0F8D-6CA5-4F94-B8AE-538E74982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168C6E-C1CD-479B-A6A2-AA7ED3C1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198DD7-CEF3-46EB-9C13-768C4061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DF3EF8-37D0-4D4A-843A-ED1B5A5C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6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9700C-B325-4B2F-BDE5-1536BF04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A6C8F6-A3A8-48CD-ADBF-1A2D05C8C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961986-8421-43D8-85DE-CB4243215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D14B54-00F9-4B90-A36E-C472B407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F551F-D3DD-4203-B925-E0A541D9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24E4AE-4CE1-48D8-A1AC-D8C96714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23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B735-8B3C-4986-8004-D32CF550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0EB388-FCEA-43CE-B4D9-0F95D155F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00983B-D468-4C63-804B-ECFAD48E3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C31FA2-2805-42CC-8CFF-8D6690202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6FC4DD3-012C-4EB0-A17E-50886A1CB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C1DC75-8043-4B9C-AFDB-6645F44F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F70A06-E4DE-49D3-B3B3-D1C70FEB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DE71D4A-C7FC-4E47-A7BB-F28EBDE9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41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44CF0-768F-4F12-9598-2C09D65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89B72D-E3DC-422A-B5E7-8CF93622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817A03-9378-4F1F-96F4-30041873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E0E0AC-555A-4E81-B11A-D66E44FE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26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08B1FDA-FE2C-4290-A610-98E67D26C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64B745E-B86F-4B5F-A45F-90D388EB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5B5708-7587-4414-8AD1-3B450D4D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46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8327D-2ED3-428B-964F-2F6A275F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7C6460-63C5-47CF-A213-AD78CCB7D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8840BE-91E2-4E34-9CF3-74D7E57AA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C95561-F287-4560-A803-30C91857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2818FB-9429-408E-984E-10DBF6F8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58B13B-37B7-4E3D-97E2-1578D181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10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1288A5-2A4E-4FE4-8C1D-8DE9536D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EFB3D3E-8026-4E86-8AE0-45B85E328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B9A683-44F5-429A-84F6-69EA6B69C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79070B-DB36-4F8F-A649-DB5D22AD4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24C202-B1B6-4ADA-B0F6-D534C8C8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C0E017-E93D-4FDB-B926-B89FDCED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76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BA89-A366-49E7-9D55-C8E15BF2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0D011-536E-44B6-B649-B49745659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2F05C6-625D-476B-94EC-F2CC9EB99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64BF-A3DE-454E-BE9D-BB58988D9310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D0C5B2-73C1-44D3-ADA3-E9F45227E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CEB9F6-5A13-4391-AB4D-7BDB22D1A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59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61ECDD-29CA-428C-A682-752F73F48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5" t="11899" r="22177" b="29319"/>
          <a:stretch/>
        </p:blipFill>
        <p:spPr>
          <a:xfrm>
            <a:off x="0" y="0"/>
            <a:ext cx="12192000" cy="7060342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6A260E-E10D-4770-9589-04FF1B840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51888"/>
            <a:ext cx="9144000" cy="1655762"/>
          </a:xfrm>
        </p:spPr>
        <p:txBody>
          <a:bodyPr/>
          <a:lstStyle/>
          <a:p>
            <a:r>
              <a:rPr lang="ru-RU" dirty="0"/>
              <a:t>Подготовил Ныйкин Антон Игоревич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3BC69CE-DAB8-4F7F-8EDB-A5E98CCA9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63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39CFE-EEF5-4ED2-8398-AABB41D1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4C676B-801D-41EE-9549-AB38A07DE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1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Проект создан для логистов. Он реализует возможность управления базами данных машин, грузоперевозок и заказов. </a:t>
            </a:r>
          </a:p>
          <a:p>
            <a:pPr marL="0" indent="0">
              <a:buNone/>
            </a:pPr>
            <a:r>
              <a:rPr lang="ru-RU" dirty="0"/>
              <a:t>Проект создан для решения таких задач:</a:t>
            </a:r>
          </a:p>
          <a:p>
            <a:pPr marL="514350" indent="-514350">
              <a:buAutoNum type="arabicPeriod"/>
            </a:pPr>
            <a:r>
              <a:rPr lang="ru-RU" dirty="0"/>
              <a:t>Изменение, удаление и добавление в базу данных машин</a:t>
            </a:r>
          </a:p>
          <a:p>
            <a:pPr marL="514350" indent="-514350">
              <a:buAutoNum type="arabicPeriod"/>
            </a:pPr>
            <a:r>
              <a:rPr lang="ru-RU" dirty="0"/>
              <a:t>Изменение, удаление и добавление в базу данных грузоперевозок</a:t>
            </a:r>
          </a:p>
          <a:p>
            <a:pPr marL="514350" indent="-514350">
              <a:buAutoNum type="arabicPeriod"/>
            </a:pPr>
            <a:r>
              <a:rPr lang="ru-RU" dirty="0"/>
              <a:t>Изменение, удаление и добавление в базу данных заказов (которые перевозятся с помощью уже имеющихся грузоперевозок)</a:t>
            </a:r>
          </a:p>
        </p:txBody>
      </p:sp>
    </p:spTree>
    <p:extLst>
      <p:ext uri="{BB962C8B-B14F-4D97-AF65-F5344CB8AC3E}">
        <p14:creationId xmlns:p14="http://schemas.microsoft.com/office/powerpoint/2010/main" val="19348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F9F50-BB21-4A33-B193-75C3CE9E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6"/>
            <a:ext cx="10515600" cy="1325563"/>
          </a:xfrm>
        </p:spPr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EBB69DC-5194-47F6-A669-1A6BB7F1A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61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 каждого пользователя свой аккаунт, человек может создать новый или войти в старый аккаунт.</a:t>
            </a:r>
          </a:p>
          <a:p>
            <a:pPr marL="0" indent="0">
              <a:buNone/>
            </a:pPr>
            <a:r>
              <a:rPr lang="ru-RU" dirty="0"/>
              <a:t>Для управления базами данных присутствуют две разновидности окон:</a:t>
            </a:r>
          </a:p>
          <a:p>
            <a:pPr marL="514350" indent="-514350">
              <a:buAutoNum type="arabicPeriod"/>
            </a:pPr>
            <a:r>
              <a:rPr lang="ru-RU" dirty="0"/>
              <a:t>Окно с таблицей для визуального представления баз данных и возможности удаления (а в некоторых случаях и изменения) записей.</a:t>
            </a:r>
          </a:p>
          <a:p>
            <a:pPr marL="514350" indent="-514350">
              <a:buAutoNum type="arabicPeriod"/>
            </a:pPr>
            <a:r>
              <a:rPr lang="ru-RU" dirty="0"/>
              <a:t>Окно с вводом информации для добавления новой записи в базу данных. В таких окнах при вводе неверных данных пользователю сообщат и попросят ввести верно.</a:t>
            </a:r>
          </a:p>
        </p:txBody>
      </p:sp>
    </p:spTree>
    <p:extLst>
      <p:ext uri="{BB962C8B-B14F-4D97-AF65-F5344CB8AC3E}">
        <p14:creationId xmlns:p14="http://schemas.microsoft.com/office/powerpoint/2010/main" val="114088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3D499EF6-93A3-4F3C-9FA8-970D51E25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089937"/>
              </p:ext>
            </p:extLst>
          </p:nvPr>
        </p:nvGraphicFramePr>
        <p:xfrm>
          <a:off x="143333" y="1545180"/>
          <a:ext cx="11905334" cy="644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7D53B-1290-43F1-8995-2BE91969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Структура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09235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07E05F-8746-4A23-91E2-C1C2BAB0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0" y="-196770"/>
            <a:ext cx="10515600" cy="1325563"/>
          </a:xfrm>
        </p:spPr>
        <p:txBody>
          <a:bodyPr/>
          <a:lstStyle/>
          <a:p>
            <a:r>
              <a:rPr lang="ru-RU" dirty="0"/>
              <a:t>Технологии, применяемые в приложении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C93A99-BBC1-4BFA-9BF3-6D4344D67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4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окнах для добавления записей в базу данных применяются виджеты: </a:t>
            </a:r>
            <a:r>
              <a:rPr lang="en-US" sz="2400" dirty="0" err="1"/>
              <a:t>QCalendarWidget</a:t>
            </a:r>
            <a:r>
              <a:rPr lang="ru-RU" sz="2400" dirty="0"/>
              <a:t>, </a:t>
            </a:r>
            <a:r>
              <a:rPr lang="en-US" sz="2400" dirty="0" err="1"/>
              <a:t>QDoubleSpinBox</a:t>
            </a:r>
            <a:r>
              <a:rPr lang="ru-RU" sz="2400" dirty="0"/>
              <a:t>, </a:t>
            </a:r>
            <a:r>
              <a:rPr lang="en-US" sz="2400" dirty="0" err="1"/>
              <a:t>QComboBox</a:t>
            </a:r>
            <a:r>
              <a:rPr lang="ru-RU" sz="2400" dirty="0"/>
              <a:t> и другие.</a:t>
            </a:r>
          </a:p>
          <a:p>
            <a:pPr marL="0" indent="0">
              <a:buNone/>
            </a:pPr>
            <a:r>
              <a:rPr lang="ru-RU" sz="2400" dirty="0"/>
              <a:t>В окнах для просмотра записей используются </a:t>
            </a:r>
            <a:r>
              <a:rPr lang="en-US" sz="2400" dirty="0" err="1"/>
              <a:t>QTableWidget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r>
              <a:rPr lang="ru-RU" sz="2400" dirty="0"/>
              <a:t>Пользователь не может ввести логически неверные данные (например, дату прибытия поставить раньше даты отправления), что исправляется с помощью методов виджета.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7F5D79-C647-4EA4-994E-741493D51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7455" r="13629" b="15269"/>
          <a:stretch/>
        </p:blipFill>
        <p:spPr>
          <a:xfrm>
            <a:off x="6250142" y="3402242"/>
            <a:ext cx="5245510" cy="31397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792332-54B5-4049-9BE2-3C674AE51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8" t="7312" r="13750" b="15987"/>
          <a:stretch/>
        </p:blipFill>
        <p:spPr>
          <a:xfrm>
            <a:off x="825910" y="3429000"/>
            <a:ext cx="5245510" cy="31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5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5A6BD-D066-4EE0-B10E-B8D09BF5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A68E04-BB6F-434A-BAC5-DBCEE906C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 помощью программы пользователь имеет возможность провозить свои грузы, управлять своими машинами и грузоперевозками на этих машинах.</a:t>
            </a:r>
          </a:p>
          <a:p>
            <a:pPr marL="0" indent="0">
              <a:buNone/>
            </a:pPr>
            <a:r>
              <a:rPr lang="ru-RU" dirty="0"/>
              <a:t>Приложение можно расширить, добавив возможность провезти груз с несколькими пересадками.</a:t>
            </a:r>
          </a:p>
        </p:txBody>
      </p:sp>
    </p:spTree>
    <p:extLst>
      <p:ext uri="{BB962C8B-B14F-4D97-AF65-F5344CB8AC3E}">
        <p14:creationId xmlns:p14="http://schemas.microsoft.com/office/powerpoint/2010/main" val="227298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338CB-5F4E-4E15-9FDC-E45ECDF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внимание!!!</a:t>
            </a:r>
          </a:p>
        </p:txBody>
      </p:sp>
      <p:pic>
        <p:nvPicPr>
          <p:cNvPr id="5" name="Объект 4" descr="Изображение выглядит как проекто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0B5B3838-8F8A-4BF7-B5F4-19B999B1F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" y="1361090"/>
            <a:ext cx="5838614" cy="3892410"/>
          </a:xfrm>
        </p:spPr>
      </p:pic>
      <p:pic>
        <p:nvPicPr>
          <p:cNvPr id="7" name="Рисунок 6" descr="Изображение выглядит как чашка, стол, кофе, еда&#10;&#10;Автоматически созданное описание">
            <a:extLst>
              <a:ext uri="{FF2B5EF4-FFF2-40B4-BE49-F238E27FC236}">
                <a16:creationId xmlns:a16="http://schemas.microsoft.com/office/drawing/2014/main" id="{A477B5CC-0554-4B86-B818-B4FA2BE6B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07" y="1496556"/>
            <a:ext cx="7808992" cy="566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880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266</Words>
  <Application>Microsoft Office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Идея проекта</vt:lpstr>
      <vt:lpstr>Структура приложения</vt:lpstr>
      <vt:lpstr>Структура приложения</vt:lpstr>
      <vt:lpstr>Технологии, применяемые в приложении</vt:lpstr>
      <vt:lpstr>Заключение</vt:lpstr>
      <vt:lpstr>Спасибо за внимание!!!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Ныйкин</dc:creator>
  <cp:lastModifiedBy>Антон Ныйкин</cp:lastModifiedBy>
  <cp:revision>2</cp:revision>
  <dcterms:created xsi:type="dcterms:W3CDTF">2021-11-08T17:45:11Z</dcterms:created>
  <dcterms:modified xsi:type="dcterms:W3CDTF">2021-11-10T10:37:36Z</dcterms:modified>
</cp:coreProperties>
</file>